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86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791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9534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95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6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923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37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36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7670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37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77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985C0D-A898-4397-93B1-5FA8D7C6F50F}" type="datetimeFigureOut">
              <a:rPr lang="es-ES" smtClean="0"/>
              <a:t>15/06/2024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C5BC317-38BF-4656-8D1C-87A826D293D3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46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8404" y="315479"/>
            <a:ext cx="10058400" cy="1450757"/>
          </a:xfrm>
        </p:spPr>
        <p:txBody>
          <a:bodyPr/>
          <a:lstStyle/>
          <a:p>
            <a:r>
              <a:rPr lang="es-ES" dirty="0">
                <a:latin typeface="EHUSans" panose="02000503050000020004" pitchFamily="50"/>
              </a:rPr>
              <a:t>ODS </a:t>
            </a:r>
            <a:r>
              <a:rPr lang="es-ES" dirty="0" err="1">
                <a:latin typeface="EHUSans" panose="02000503050000020004" pitchFamily="50"/>
              </a:rPr>
              <a:t>Irratia</a:t>
            </a:r>
            <a:r>
              <a:rPr lang="es-ES" dirty="0">
                <a:latin typeface="EHUSans" panose="02000503050000020004" pitchFamily="50"/>
              </a:rPr>
              <a:t> </a:t>
            </a:r>
            <a:r>
              <a:rPr lang="es-ES" dirty="0" err="1">
                <a:latin typeface="EHUSans" panose="02000503050000020004" pitchFamily="50"/>
              </a:rPr>
              <a:t>Mugak</a:t>
            </a:r>
            <a:r>
              <a:rPr lang="es-ES" dirty="0">
                <a:latin typeface="EHUSans" panose="02000503050000020004" pitchFamily="50"/>
              </a:rPr>
              <a:t> </a:t>
            </a:r>
            <a:r>
              <a:rPr lang="es-ES" dirty="0" err="1" smtClean="0">
                <a:latin typeface="EHUSans" panose="02000503050000020004" pitchFamily="50"/>
              </a:rPr>
              <a:t>Gaindituz</a:t>
            </a:r>
            <a:r>
              <a:rPr lang="es-ES" dirty="0" smtClean="0">
                <a:latin typeface="EHUSans" panose="02000503050000020004" pitchFamily="50"/>
              </a:rPr>
              <a:t/>
            </a:r>
            <a:br>
              <a:rPr lang="es-ES" dirty="0" smtClean="0">
                <a:latin typeface="EHUSans" panose="02000503050000020004" pitchFamily="50"/>
              </a:rPr>
            </a:br>
            <a:r>
              <a:rPr lang="es-ES" dirty="0" smtClean="0">
                <a:latin typeface="EHUSans" panose="02000503050000020004" pitchFamily="50"/>
              </a:rPr>
              <a:t>         </a:t>
            </a:r>
            <a:r>
              <a:rPr lang="es-ES" dirty="0" smtClean="0"/>
              <a:t>ODS IRRATIA- GAZTENPATIA</a:t>
            </a:r>
            <a:endParaRPr lang="es-ES" dirty="0"/>
          </a:p>
        </p:txBody>
      </p:sp>
      <p:pic>
        <p:nvPicPr>
          <p:cNvPr id="4" name="WhatsApp Video 2024-06-14 at 22.30.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42880" y="1904014"/>
            <a:ext cx="2276475" cy="4022725"/>
          </a:xfrm>
        </p:spPr>
      </p:pic>
      <p:sp>
        <p:nvSpPr>
          <p:cNvPr id="5" name="CuadroTexto 4"/>
          <p:cNvSpPr txBox="1"/>
          <p:nvPr/>
        </p:nvSpPr>
        <p:spPr>
          <a:xfrm>
            <a:off x="856648" y="2338939"/>
            <a:ext cx="57462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GRAL </a:t>
            </a:r>
            <a:r>
              <a:rPr lang="es-ES" dirty="0" err="1" smtClean="0"/>
              <a:t>Izenburua</a:t>
            </a:r>
            <a:r>
              <a:rPr lang="es-ES" dirty="0" smtClean="0"/>
              <a:t>:</a:t>
            </a:r>
          </a:p>
          <a:p>
            <a:endParaRPr lang="es-ES" dirty="0"/>
          </a:p>
          <a:p>
            <a:pPr algn="ctr"/>
            <a:r>
              <a:rPr lang="es-ES" sz="2800" dirty="0" smtClean="0">
                <a:latin typeface="EHUSans" panose="02000503050000020004" pitchFamily="50"/>
              </a:rPr>
              <a:t>Bi </a:t>
            </a:r>
            <a:r>
              <a:rPr lang="es-ES" sz="2800" dirty="0" err="1" smtClean="0">
                <a:latin typeface="EHUSans" panose="02000503050000020004" pitchFamily="50"/>
              </a:rPr>
              <a:t>Mundu</a:t>
            </a:r>
            <a:r>
              <a:rPr lang="es-ES" sz="2800" dirty="0" smtClean="0">
                <a:latin typeface="EHUSans" panose="02000503050000020004" pitchFamily="50"/>
              </a:rPr>
              <a:t>, </a:t>
            </a:r>
            <a:r>
              <a:rPr lang="es-ES" sz="2800" dirty="0" err="1" smtClean="0">
                <a:latin typeface="EHUSans" panose="02000503050000020004" pitchFamily="50"/>
              </a:rPr>
              <a:t>Borroka</a:t>
            </a:r>
            <a:r>
              <a:rPr lang="es-ES" sz="2800" dirty="0" smtClean="0">
                <a:latin typeface="EHUSans" panose="02000503050000020004" pitchFamily="50"/>
              </a:rPr>
              <a:t> </a:t>
            </a:r>
            <a:r>
              <a:rPr lang="es-ES" sz="2800" dirty="0" err="1" smtClean="0">
                <a:latin typeface="EHUSans" panose="02000503050000020004" pitchFamily="50"/>
              </a:rPr>
              <a:t>Bakarra</a:t>
            </a:r>
            <a:r>
              <a:rPr lang="es-ES" sz="2800" dirty="0" smtClean="0">
                <a:latin typeface="EHUSans" panose="02000503050000020004" pitchFamily="50"/>
              </a:rPr>
              <a:t>:</a:t>
            </a:r>
          </a:p>
          <a:p>
            <a:pPr algn="ctr"/>
            <a:r>
              <a:rPr lang="es-ES" sz="2800" dirty="0" err="1" smtClean="0">
                <a:latin typeface="EHUSans" panose="02000503050000020004" pitchFamily="50"/>
              </a:rPr>
              <a:t>Feminismoaren</a:t>
            </a:r>
            <a:r>
              <a:rPr lang="es-ES" sz="2800" dirty="0" smtClean="0">
                <a:latin typeface="EHUSans" panose="02000503050000020004" pitchFamily="50"/>
              </a:rPr>
              <a:t> </a:t>
            </a:r>
            <a:r>
              <a:rPr lang="es-ES" sz="2800" dirty="0" err="1" smtClean="0">
                <a:latin typeface="EHUSans" panose="02000503050000020004" pitchFamily="50"/>
              </a:rPr>
              <a:t>azterketa</a:t>
            </a:r>
            <a:r>
              <a:rPr lang="es-ES" sz="2800" dirty="0" smtClean="0">
                <a:latin typeface="EHUSans" panose="02000503050000020004" pitchFamily="50"/>
              </a:rPr>
              <a:t> </a:t>
            </a:r>
            <a:r>
              <a:rPr lang="es-ES" sz="2800" dirty="0" err="1" smtClean="0">
                <a:latin typeface="EHUSans" panose="02000503050000020004" pitchFamily="50"/>
              </a:rPr>
              <a:t>Euskal</a:t>
            </a:r>
            <a:r>
              <a:rPr lang="es-ES" sz="2800" dirty="0" smtClean="0">
                <a:latin typeface="EHUSans" panose="02000503050000020004" pitchFamily="50"/>
              </a:rPr>
              <a:t> </a:t>
            </a:r>
            <a:r>
              <a:rPr lang="es-ES" sz="2800" dirty="0" err="1" smtClean="0">
                <a:latin typeface="EHUSans" panose="02000503050000020004" pitchFamily="50"/>
              </a:rPr>
              <a:t>Herrian</a:t>
            </a:r>
            <a:r>
              <a:rPr lang="es-ES" sz="2800" dirty="0" smtClean="0">
                <a:latin typeface="EHUSans" panose="02000503050000020004" pitchFamily="50"/>
              </a:rPr>
              <a:t> eta El </a:t>
            </a:r>
            <a:r>
              <a:rPr lang="es-ES" sz="2800" dirty="0" err="1" smtClean="0">
                <a:latin typeface="EHUSans" panose="02000503050000020004" pitchFamily="50"/>
              </a:rPr>
              <a:t>Salvadorren</a:t>
            </a:r>
            <a:endParaRPr lang="es-ES" sz="2800" dirty="0" smtClean="0">
              <a:latin typeface="EHUSans" panose="02000503050000020004" pitchFamily="50"/>
            </a:endParaRPr>
          </a:p>
          <a:p>
            <a:pPr algn="ctr"/>
            <a:r>
              <a:rPr lang="es-ES" sz="1600" smtClean="0">
                <a:latin typeface="EHUSans" panose="02000503050000020004" pitchFamily="50"/>
              </a:rPr>
              <a:t>Jesika</a:t>
            </a:r>
            <a:r>
              <a:rPr lang="es-ES" sz="1600" dirty="0" smtClean="0">
                <a:latin typeface="EHUSans" panose="02000503050000020004" pitchFamily="50"/>
              </a:rPr>
              <a:t> Gonzalez</a:t>
            </a:r>
          </a:p>
          <a:p>
            <a:pPr algn="ctr"/>
            <a:r>
              <a:rPr lang="es-ES" sz="1600" dirty="0" err="1" smtClean="0">
                <a:latin typeface="EHUSans" panose="02000503050000020004" pitchFamily="50"/>
              </a:rPr>
              <a:t>Gizarte</a:t>
            </a:r>
            <a:r>
              <a:rPr lang="es-ES" sz="1600" dirty="0" smtClean="0">
                <a:latin typeface="EHUSans" panose="02000503050000020004" pitchFamily="50"/>
              </a:rPr>
              <a:t> </a:t>
            </a:r>
            <a:r>
              <a:rPr lang="es-ES" sz="1600" dirty="0" err="1" smtClean="0">
                <a:latin typeface="EHUSans" panose="02000503050000020004" pitchFamily="50"/>
              </a:rPr>
              <a:t>Hezkuntza</a:t>
            </a:r>
            <a:r>
              <a:rPr lang="es-ES" sz="1600" dirty="0" smtClean="0">
                <a:latin typeface="EHUSans" panose="02000503050000020004" pitchFamily="50"/>
              </a:rPr>
              <a:t> </a:t>
            </a:r>
            <a:r>
              <a:rPr lang="es-ES" sz="1600" dirty="0" err="1" smtClean="0">
                <a:latin typeface="EHUSans" panose="02000503050000020004" pitchFamily="50"/>
              </a:rPr>
              <a:t>Gradua</a:t>
            </a:r>
            <a:endParaRPr lang="es-ES" sz="1600" dirty="0">
              <a:latin typeface="EHUSans" panose="02000503050000020004" pitchFamily="5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3007"/>
            <a:ext cx="1160647" cy="884993"/>
          </a:xfrm>
          <a:prstGeom prst="rect">
            <a:avLst/>
          </a:prstGeom>
        </p:spPr>
      </p:pic>
      <p:pic>
        <p:nvPicPr>
          <p:cNvPr id="7" name="Picture 2" descr="Campus Bizia Lab - Sostenibilidad - UPV/EH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0" b="13689"/>
          <a:stretch/>
        </p:blipFill>
        <p:spPr bwMode="auto">
          <a:xfrm>
            <a:off x="10407562" y="6172183"/>
            <a:ext cx="1784438" cy="6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31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</TotalTime>
  <Words>30</Words>
  <Application>Microsoft Office PowerPoint</Application>
  <PresentationFormat>Panorámica</PresentationFormat>
  <Paragraphs>7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EHUSans</vt:lpstr>
      <vt:lpstr>Retrospección</vt:lpstr>
      <vt:lpstr>ODS Irratia Mugak Gaindituz          ODS IRRATIA- GAZTENPATIA</vt:lpstr>
    </vt:vector>
  </TitlesOfParts>
  <Company>UPV/EHU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ODS Irratia Mugak Gaindituz</dc:title>
  <dc:creator>Amaia EIGUREN</dc:creator>
  <cp:lastModifiedBy>Amaia EIGUREN</cp:lastModifiedBy>
  <cp:revision>5</cp:revision>
  <dcterms:created xsi:type="dcterms:W3CDTF">2024-06-15T15:35:19Z</dcterms:created>
  <dcterms:modified xsi:type="dcterms:W3CDTF">2024-06-15T15:49:26Z</dcterms:modified>
</cp:coreProperties>
</file>