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66" r:id="rId1"/>
    <p:sldMasterId id="2147483676" r:id="rId2"/>
  </p:sldMasterIdLst>
  <p:notesMasterIdLst>
    <p:notesMasterId r:id="rId25"/>
  </p:notesMasterIdLst>
  <p:handoutMasterIdLst>
    <p:handoutMasterId r:id="rId26"/>
  </p:handoutMasterIdLst>
  <p:sldIdLst>
    <p:sldId id="321" r:id="rId3"/>
    <p:sldId id="346" r:id="rId4"/>
    <p:sldId id="322" r:id="rId5"/>
    <p:sldId id="323" r:id="rId6"/>
    <p:sldId id="325" r:id="rId7"/>
    <p:sldId id="327" r:id="rId8"/>
    <p:sldId id="334" r:id="rId9"/>
    <p:sldId id="326" r:id="rId10"/>
    <p:sldId id="329" r:id="rId11"/>
    <p:sldId id="335" r:id="rId12"/>
    <p:sldId id="336" r:id="rId13"/>
    <p:sldId id="337" r:id="rId14"/>
    <p:sldId id="338" r:id="rId15"/>
    <p:sldId id="330" r:id="rId16"/>
    <p:sldId id="331" r:id="rId17"/>
    <p:sldId id="339" r:id="rId18"/>
    <p:sldId id="340" r:id="rId19"/>
    <p:sldId id="341" r:id="rId20"/>
    <p:sldId id="342" r:id="rId21"/>
    <p:sldId id="343" r:id="rId22"/>
    <p:sldId id="344" r:id="rId23"/>
    <p:sldId id="332" r:id="rId24"/>
  </p:sldIdLst>
  <p:sldSz cx="20104100" cy="11309350"/>
  <p:notesSz cx="20104100" cy="11309350"/>
  <p:embeddedFontLst>
    <p:embeddedFont>
      <p:font typeface="EHUSans" panose="02000503050000020004" pitchFamily="2" charset="0"/>
      <p:regular r:id="rId27"/>
      <p:bold r:id="rId28"/>
      <p:italic r:id="rId29"/>
      <p:boldItalic r:id="rId30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CFAFA"/>
    <a:srgbClr val="C6A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31"/>
  </p:normalViewPr>
  <p:slideViewPr>
    <p:cSldViewPr>
      <p:cViewPr varScale="1">
        <p:scale>
          <a:sx n="119" d="100"/>
          <a:sy n="119" d="100"/>
        </p:scale>
        <p:origin x="2104" y="21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264" y="7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2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8EF7727-3BF3-E1D1-1DFC-3E520A6A5C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>
              <a:latin typeface="Arial" panose="020B0604020202020204" pitchFamily="34" charset="0"/>
            </a:endParaRP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42DFE8-E306-E733-100D-B706B52985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8CA5A-2896-4748-B119-66C90DCD6A69}" type="datetimeFigureOut">
              <a:rPr lang="es-ES" smtClean="0">
                <a:latin typeface="Arial" panose="020B0604020202020204" pitchFamily="34" charset="0"/>
              </a:rPr>
              <a:t>23/3/26</a:t>
            </a:fld>
            <a:endParaRPr lang="es-ES" dirty="0">
              <a:latin typeface="Arial" panose="020B0604020202020204" pitchFamily="34" charset="0"/>
            </a:endParaRP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6D32A08-67A3-291F-184A-FC9EBD5CC6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>
              <a:latin typeface="Arial" panose="020B0604020202020204" pitchFamily="34" charset="0"/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B733CD9-10B8-5C5F-F340-6871EAFD84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0F760-34D9-9640-AF08-7DB6D25D99E6}" type="slidenum">
              <a:rPr lang="es-ES" smtClean="0">
                <a:latin typeface="Arial" panose="020B0604020202020204" pitchFamily="34" charset="0"/>
              </a:rPr>
              <a:t>‹Nº›</a:t>
            </a:fld>
            <a:endParaRPr lang="es-E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287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9D1BBE72-C891-6A4D-999E-33787DA93E36}" type="datetimeFigureOut">
              <a:rPr lang="es-ES" smtClean="0"/>
              <a:pPr/>
              <a:t>23/3/26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298A3EB8-E1BD-664A-BDA0-35BEE03218A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5406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51B50681-31E1-C0D1-F4A6-7451A84DE5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6189" y="6122649"/>
            <a:ext cx="17581563" cy="4419600"/>
          </a:xfrm>
          <a:prstGeom prst="rect">
            <a:avLst/>
          </a:prstGeom>
          <a:solidFill>
            <a:srgbClr val="FFFFFF"/>
          </a:solidFill>
        </p:spPr>
        <p:txBody>
          <a:bodyPr tIns="792000" anchor="ctr">
            <a:normAutofit/>
          </a:bodyPr>
          <a:lstStyle>
            <a:lvl1pPr>
              <a:lnSpc>
                <a:spcPts val="16260"/>
              </a:lnSpc>
              <a:spcAft>
                <a:spcPts val="0"/>
              </a:spcAft>
              <a:defRPr sz="18300" b="0" i="0" spc="-300">
                <a:latin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br>
              <a:rPr lang="es-ES" dirty="0"/>
            </a:b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11857184" y="467389"/>
            <a:ext cx="6623699" cy="53908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3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42F470F8-D607-2F34-3BFD-424F834AAE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7882" y="6340475"/>
            <a:ext cx="1143001" cy="481965"/>
          </a:xfrm>
          <a:prstGeom prst="rect">
            <a:avLst/>
          </a:prstGeom>
        </p:spPr>
        <p:txBody>
          <a:bodyPr/>
          <a:lstStyle>
            <a:lvl1pPr algn="r">
              <a:defRPr sz="3000" b="0" i="0"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2025</a:t>
            </a: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E1407E63-302E-D056-7891-43297F9E53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6189" y="0"/>
            <a:ext cx="2513910" cy="2513330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BD03E39C-9928-56CD-0B7C-DD9C54AD42DA}"/>
              </a:ext>
            </a:extLst>
          </p:cNvPr>
          <p:cNvSpPr/>
          <p:nvPr userDrawn="1"/>
        </p:nvSpPr>
        <p:spPr>
          <a:xfrm>
            <a:off x="0" y="4881869"/>
            <a:ext cx="1266189" cy="12230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37635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ase introducción">
    <p:bg>
      <p:bgPr>
        <a:solidFill>
          <a:schemeClr val="bg1">
            <a:alpha val="40402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9B7A2030-D01D-B88A-E27B-B576D5DAD78E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0" name="Marcador de texto 15">
            <a:extLst>
              <a:ext uri="{FF2B5EF4-FFF2-40B4-BE49-F238E27FC236}">
                <a16:creationId xmlns:a16="http://schemas.microsoft.com/office/drawing/2014/main" id="{E73040B2-F510-2F1E-34C7-8158FBE09B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ABD0A75B-2E4A-156F-DB73-4917FA6FE7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B512CCA0-E603-F4EB-5D3A-E8086AD009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8ED4A25C-AB43-AF69-0A0D-64DCE7E5A3B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5" name="Holder 2">
            <a:extLst>
              <a:ext uri="{FF2B5EF4-FFF2-40B4-BE49-F238E27FC236}">
                <a16:creationId xmlns:a16="http://schemas.microsoft.com/office/drawing/2014/main" id="{2A890928-7F5C-5E4E-1A5F-F5EFE2C824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4389" y="7483475"/>
            <a:ext cx="9875322" cy="12954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3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9" name="Marcador de texto 15">
            <a:extLst>
              <a:ext uri="{FF2B5EF4-FFF2-40B4-BE49-F238E27FC236}">
                <a16:creationId xmlns:a16="http://schemas.microsoft.com/office/drawing/2014/main" id="{D1F7E975-18EE-8ECF-595E-85F77DFB13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14389" y="4054475"/>
            <a:ext cx="9875322" cy="320040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BD716A72-B434-1B8B-1BBE-24B616B61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52334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s con titulo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9B7A2030-D01D-B88A-E27B-B576D5DAD78E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0" name="Marcador de texto 15">
            <a:extLst>
              <a:ext uri="{FF2B5EF4-FFF2-40B4-BE49-F238E27FC236}">
                <a16:creationId xmlns:a16="http://schemas.microsoft.com/office/drawing/2014/main" id="{E73040B2-F510-2F1E-34C7-8158FBE09B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ABD0A75B-2E4A-156F-DB73-4917FA6FE7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B512CCA0-E603-F4EB-5D3A-E8086AD009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8ED4A25C-AB43-AF69-0A0D-64DCE7E5A3B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3" name="Holder 2">
            <a:extLst>
              <a:ext uri="{FF2B5EF4-FFF2-40B4-BE49-F238E27FC236}">
                <a16:creationId xmlns:a16="http://schemas.microsoft.com/office/drawing/2014/main" id="{E3BC752C-6FAB-3966-CE5B-C06ABE2EE8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4" y="7627411"/>
            <a:ext cx="6172199" cy="491073"/>
          </a:xfrm>
          <a:prstGeom prst="rect">
            <a:avLst/>
          </a:prstGeom>
        </p:spPr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4" name="Marcador de texto 28">
            <a:extLst>
              <a:ext uri="{FF2B5EF4-FFF2-40B4-BE49-F238E27FC236}">
                <a16:creationId xmlns:a16="http://schemas.microsoft.com/office/drawing/2014/main" id="{2EFDBE67-3446-F158-CC2E-FB7A2E83C47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22114" y="8331209"/>
            <a:ext cx="8334736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08C4B765-6105-8DD4-47F1-53F3FAC51A1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1.1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Marcador de texto 28">
            <a:extLst>
              <a:ext uri="{FF2B5EF4-FFF2-40B4-BE49-F238E27FC236}">
                <a16:creationId xmlns:a16="http://schemas.microsoft.com/office/drawing/2014/main" id="{CA02C844-4D39-8433-DFE6-4B60B2D34D4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111835" y="8327887"/>
            <a:ext cx="8312815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09CBA076-0DE5-2710-0D7E-AC1E5FCC740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6018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9B7A2030-D01D-B88A-E27B-B576D5DAD78E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0" name="Marcador de texto 15">
            <a:extLst>
              <a:ext uri="{FF2B5EF4-FFF2-40B4-BE49-F238E27FC236}">
                <a16:creationId xmlns:a16="http://schemas.microsoft.com/office/drawing/2014/main" id="{E73040B2-F510-2F1E-34C7-8158FBE09B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ABD0A75B-2E4A-156F-DB73-4917FA6FE7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B512CCA0-E603-F4EB-5D3A-E8086AD009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8ED4A25C-AB43-AF69-0A0D-64DCE7E5A3B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5" name="Holder 2">
            <a:extLst>
              <a:ext uri="{FF2B5EF4-FFF2-40B4-BE49-F238E27FC236}">
                <a16:creationId xmlns:a16="http://schemas.microsoft.com/office/drawing/2014/main" id="{2A890928-7F5C-5E4E-1A5F-F5EFE2C824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5" y="4968875"/>
            <a:ext cx="6172198" cy="3149609"/>
          </a:xfrm>
          <a:prstGeom prst="rect">
            <a:avLst/>
          </a:prstGeom>
        </p:spPr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6" name="Marcador de texto 28">
            <a:extLst>
              <a:ext uri="{FF2B5EF4-FFF2-40B4-BE49-F238E27FC236}">
                <a16:creationId xmlns:a16="http://schemas.microsoft.com/office/drawing/2014/main" id="{F7E91401-E359-4EAA-3750-7D329118F96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37000" y="8331209"/>
            <a:ext cx="6172198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5EF376A7-0F92-E9A4-7419-8B09AA1D8EE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1308080" y="1257300"/>
            <a:ext cx="8796020" cy="1005205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19" name="Marcador de texto 15">
            <a:extLst>
              <a:ext uri="{FF2B5EF4-FFF2-40B4-BE49-F238E27FC236}">
                <a16:creationId xmlns:a16="http://schemas.microsoft.com/office/drawing/2014/main" id="{D1F7E975-18EE-8ECF-595E-85F77DFB13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1.1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F452FB81-9E5A-A1AF-1923-4AFF612528D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14263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5">
            <a:extLst>
              <a:ext uri="{FF2B5EF4-FFF2-40B4-BE49-F238E27FC236}">
                <a16:creationId xmlns:a16="http://schemas.microsoft.com/office/drawing/2014/main" id="{C09EDEB1-BEE7-A67B-35BA-99E6933CF70D}"/>
              </a:ext>
            </a:extLst>
          </p:cNvPr>
          <p:cNvSpPr/>
          <p:nvPr userDrawn="1"/>
        </p:nvSpPr>
        <p:spPr>
          <a:xfrm>
            <a:off x="11308080" y="1256664"/>
            <a:ext cx="8796020" cy="1005268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chemeClr val="bg1">
              <a:lumMod val="90000"/>
              <a:alpha val="5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20" name="object 5">
            <a:extLst>
              <a:ext uri="{FF2B5EF4-FFF2-40B4-BE49-F238E27FC236}">
                <a16:creationId xmlns:a16="http://schemas.microsoft.com/office/drawing/2014/main" id="{B939AD10-EA02-2CEA-B9D7-3BCC895CB27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4FD7CE0D-62D4-CC63-BF7F-A867A38E49C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87990" y="10627303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8" name="Holder 2">
            <a:extLst>
              <a:ext uri="{FF2B5EF4-FFF2-40B4-BE49-F238E27FC236}">
                <a16:creationId xmlns:a16="http://schemas.microsoft.com/office/drawing/2014/main" id="{117962D1-EE91-5E36-B8D6-68D00DA0B8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4" y="3152795"/>
            <a:ext cx="6172199" cy="3474046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16962119-A37D-D755-07D1-D55DD5951B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61518714-3DB7-3754-AFE5-0CBFCC0D54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476796C-76CE-6E27-BF8C-BD24C9B716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03A08236-600D-BF48-5C63-6A910E872E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8" name="Marcador de texto 28">
            <a:extLst>
              <a:ext uri="{FF2B5EF4-FFF2-40B4-BE49-F238E27FC236}">
                <a16:creationId xmlns:a16="http://schemas.microsoft.com/office/drawing/2014/main" id="{1AE26AC7-F2A8-E161-F6DD-58E53945981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15765" y="6986688"/>
            <a:ext cx="6178548" cy="3474047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EEF63F5B-2479-515C-A36B-A0E19FFA9F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13150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s e imagen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D73BEF7C-F574-6884-CE41-F1BDC4F13F2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11308080" y="1257300"/>
            <a:ext cx="8796020" cy="1005205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382DC5D2-4E7E-6348-956F-CDC23FB483EC}"/>
              </a:ext>
            </a:extLst>
          </p:cNvPr>
          <p:cNvSpPr/>
          <p:nvPr userDrawn="1"/>
        </p:nvSpPr>
        <p:spPr>
          <a:xfrm>
            <a:off x="1256030" y="1256664"/>
            <a:ext cx="10041030" cy="1005268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chemeClr val="bg1">
              <a:alpha val="18914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0" name="Holder 2">
            <a:extLst>
              <a:ext uri="{FF2B5EF4-FFF2-40B4-BE49-F238E27FC236}">
                <a16:creationId xmlns:a16="http://schemas.microsoft.com/office/drawing/2014/main" id="{2B0C8C1D-4D9A-F462-DEF3-8C99D2783D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4" y="3152795"/>
            <a:ext cx="6172199" cy="3474046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8" name="Marcador de texto 15">
            <a:extLst>
              <a:ext uri="{FF2B5EF4-FFF2-40B4-BE49-F238E27FC236}">
                <a16:creationId xmlns:a16="http://schemas.microsoft.com/office/drawing/2014/main" id="{A6897045-81E1-32EE-D6B7-58D3276945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9" name="Marcador de texto 28">
            <a:extLst>
              <a:ext uri="{FF2B5EF4-FFF2-40B4-BE49-F238E27FC236}">
                <a16:creationId xmlns:a16="http://schemas.microsoft.com/office/drawing/2014/main" id="{72C80322-B11F-3D46-A51C-B402D0AC82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15765" y="6986688"/>
            <a:ext cx="6178548" cy="3474047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647DCE83-5881-AC6D-1214-454DCC3BAA4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0329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o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lder 6">
            <a:extLst>
              <a:ext uri="{FF2B5EF4-FFF2-40B4-BE49-F238E27FC236}">
                <a16:creationId xmlns:a16="http://schemas.microsoft.com/office/drawing/2014/main" id="{D1990C79-6959-DCE4-F6A5-4472596214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8" name="Marcador de texto 28">
            <a:extLst>
              <a:ext uri="{FF2B5EF4-FFF2-40B4-BE49-F238E27FC236}">
                <a16:creationId xmlns:a16="http://schemas.microsoft.com/office/drawing/2014/main" id="{E2C672BD-EF13-66B9-4C3D-74FE28D56B8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09515" y="6360059"/>
            <a:ext cx="4370734" cy="1275815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DE355F00-8C7C-ACDA-6CF7-90E95D0275FD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75BEA7F0-6F17-B0C2-0473-FD717EDA13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D3DA5891-479C-B8D6-602F-F164898FC5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28D7A44D-F666-D5A8-0A53-BA6C52128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9" name="Marcador de texto 15">
            <a:extLst>
              <a:ext uri="{FF2B5EF4-FFF2-40B4-BE49-F238E27FC236}">
                <a16:creationId xmlns:a16="http://schemas.microsoft.com/office/drawing/2014/main" id="{0EB4F780-3C2E-83CA-45F6-3660652DFF5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28">
            <a:extLst>
              <a:ext uri="{FF2B5EF4-FFF2-40B4-BE49-F238E27FC236}">
                <a16:creationId xmlns:a16="http://schemas.microsoft.com/office/drawing/2014/main" id="{D89BCB1E-B590-607A-E954-78785DE74E9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29118" y="8778875"/>
            <a:ext cx="4370734" cy="1275815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CCBD29B3-2A72-26B6-7198-AF961315A13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55022" y="5680575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31D69B4C-A640-D45C-B66E-8BA93B3256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9118" y="5678441"/>
            <a:ext cx="435113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FCB8E46A-BCCB-21AB-1DF5-CD6CB433869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98007" y="5658396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5" name="Marcador de texto 15">
            <a:extLst>
              <a:ext uri="{FF2B5EF4-FFF2-40B4-BE49-F238E27FC236}">
                <a16:creationId xmlns:a16="http://schemas.microsoft.com/office/drawing/2014/main" id="{B404A51E-6350-5B2D-0C92-C29E176117D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72103" y="5658396"/>
            <a:ext cx="4370734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9" name="Marcador de texto 15">
            <a:extLst>
              <a:ext uri="{FF2B5EF4-FFF2-40B4-BE49-F238E27FC236}">
                <a16:creationId xmlns:a16="http://schemas.microsoft.com/office/drawing/2014/main" id="{84F29942-587D-7DC3-C43A-2071C750AC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235420" y="811018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10" name="Marcador de texto 15">
            <a:extLst>
              <a:ext uri="{FF2B5EF4-FFF2-40B4-BE49-F238E27FC236}">
                <a16:creationId xmlns:a16="http://schemas.microsoft.com/office/drawing/2014/main" id="{354D9599-F826-4178-7C82-7AE3977294B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709516" y="8108049"/>
            <a:ext cx="4370734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DBD438C1-7253-7887-6183-A9DC8263122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978405" y="8088004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04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E944C077-2331-FAD7-DB96-1E43DB5CC13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452500" y="8085870"/>
            <a:ext cx="4390337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1" name="Marcador de texto 28">
            <a:extLst>
              <a:ext uri="{FF2B5EF4-FFF2-40B4-BE49-F238E27FC236}">
                <a16:creationId xmlns:a16="http://schemas.microsoft.com/office/drawing/2014/main" id="{A328D1BE-35EF-1A0C-AF79-F2E9ED205618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52500" y="6328309"/>
            <a:ext cx="4370734" cy="1275815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2" name="Marcador de texto 28">
            <a:extLst>
              <a:ext uri="{FF2B5EF4-FFF2-40B4-BE49-F238E27FC236}">
                <a16:creationId xmlns:a16="http://schemas.microsoft.com/office/drawing/2014/main" id="{8D3AFA09-418D-3841-1FCF-1AF52A482D02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472103" y="8747125"/>
            <a:ext cx="4370734" cy="1275815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Marcador de texto 15">
            <a:extLst>
              <a:ext uri="{FF2B5EF4-FFF2-40B4-BE49-F238E27FC236}">
                <a16:creationId xmlns:a16="http://schemas.microsoft.com/office/drawing/2014/main" id="{94EF508C-176E-60A1-FAE4-76D960E80A3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148635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columnas de texto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lder 6">
            <a:extLst>
              <a:ext uri="{FF2B5EF4-FFF2-40B4-BE49-F238E27FC236}">
                <a16:creationId xmlns:a16="http://schemas.microsoft.com/office/drawing/2014/main" id="{D1990C79-6959-DCE4-F6A5-4472596214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id="{D7F830F7-DBB7-2FC7-CD7B-9FF188A263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5" y="5656643"/>
            <a:ext cx="5362935" cy="491073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01</a:t>
            </a:r>
            <a:endParaRPr dirty="0"/>
          </a:p>
        </p:txBody>
      </p:sp>
      <p:sp>
        <p:nvSpPr>
          <p:cNvPr id="8" name="Marcador de texto 28">
            <a:extLst>
              <a:ext uri="{FF2B5EF4-FFF2-40B4-BE49-F238E27FC236}">
                <a16:creationId xmlns:a16="http://schemas.microsoft.com/office/drawing/2014/main" id="{E2C672BD-EF13-66B9-4C3D-74FE28D56B8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22114" y="7788275"/>
            <a:ext cx="5044621" cy="2057400"/>
          </a:xfrm>
          <a:prstGeom prst="rect">
            <a:avLst/>
          </a:prstGeom>
        </p:spPr>
        <p:txBody>
          <a:bodyPr lIns="90000"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DE355F00-8C7C-ACDA-6CF7-90E95D0275FD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75BEA7F0-6F17-B0C2-0473-FD717EDA13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D3DA5891-479C-B8D6-602F-F164898FC5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28D7A44D-F666-D5A8-0A53-BA6C52128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28">
            <a:extLst>
              <a:ext uri="{FF2B5EF4-FFF2-40B4-BE49-F238E27FC236}">
                <a16:creationId xmlns:a16="http://schemas.microsoft.com/office/drawing/2014/main" id="{D89BCB1E-B590-607A-E954-78785DE74E9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39112" y="7813115"/>
            <a:ext cx="5029200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7" name="Marcador de texto 15">
            <a:extLst>
              <a:ext uri="{FF2B5EF4-FFF2-40B4-BE49-F238E27FC236}">
                <a16:creationId xmlns:a16="http://schemas.microsoft.com/office/drawing/2014/main" id="{E76153C5-EA7B-4DDF-CBCC-93086B9AEE9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8" name="Marcador de texto 28">
            <a:extLst>
              <a:ext uri="{FF2B5EF4-FFF2-40B4-BE49-F238E27FC236}">
                <a16:creationId xmlns:a16="http://schemas.microsoft.com/office/drawing/2014/main" id="{58EB5EAF-E670-11DD-F54B-C83BC077270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057033" y="7813115"/>
            <a:ext cx="5029200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3" name="Marcador de texto 15">
            <a:extLst>
              <a:ext uri="{FF2B5EF4-FFF2-40B4-BE49-F238E27FC236}">
                <a16:creationId xmlns:a16="http://schemas.microsoft.com/office/drawing/2014/main" id="{662A5725-59CA-8491-1FB4-C50D3D9DFF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39112" y="5654675"/>
            <a:ext cx="5029200" cy="491072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34" name="Marcador de texto 15">
            <a:extLst>
              <a:ext uri="{FF2B5EF4-FFF2-40B4-BE49-F238E27FC236}">
                <a16:creationId xmlns:a16="http://schemas.microsoft.com/office/drawing/2014/main" id="{4A1E7BEE-D4C5-1DDF-5867-B396527C5A3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4057033" y="5673623"/>
            <a:ext cx="5029200" cy="491072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77A1E318-A003-3650-C48B-40F87DF2DCD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87607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s largo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lder 6">
            <a:extLst>
              <a:ext uri="{FF2B5EF4-FFF2-40B4-BE49-F238E27FC236}">
                <a16:creationId xmlns:a16="http://schemas.microsoft.com/office/drawing/2014/main" id="{D1990C79-6959-DCE4-F6A5-4472596214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id="{D7F830F7-DBB7-2FC7-CD7B-9FF188A263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3" y="6873875"/>
            <a:ext cx="7522695" cy="491073"/>
          </a:xfrm>
          <a:prstGeom prst="rect">
            <a:avLst/>
          </a:prstGeom>
        </p:spPr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8" name="Marcador de texto 28">
            <a:extLst>
              <a:ext uri="{FF2B5EF4-FFF2-40B4-BE49-F238E27FC236}">
                <a16:creationId xmlns:a16="http://schemas.microsoft.com/office/drawing/2014/main" id="{E2C672BD-EF13-66B9-4C3D-74FE28D56B8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22113" y="7788275"/>
            <a:ext cx="7522695" cy="2057400"/>
          </a:xfrm>
          <a:prstGeom prst="rect">
            <a:avLst/>
          </a:prstGeom>
        </p:spPr>
        <p:txBody>
          <a:bodyPr lIns="90000"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DE355F00-8C7C-ACDA-6CF7-90E95D0275FD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75BEA7F0-6F17-B0C2-0473-FD717EDA13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D3DA5891-479C-B8D6-602F-F164898FC5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28D7A44D-F666-D5A8-0A53-BA6C52128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28">
            <a:extLst>
              <a:ext uri="{FF2B5EF4-FFF2-40B4-BE49-F238E27FC236}">
                <a16:creationId xmlns:a16="http://schemas.microsoft.com/office/drawing/2014/main" id="{D89BCB1E-B590-607A-E954-78785DE74E9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308556" y="3209693"/>
            <a:ext cx="7522695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7" name="Marcador de texto 15">
            <a:extLst>
              <a:ext uri="{FF2B5EF4-FFF2-40B4-BE49-F238E27FC236}">
                <a16:creationId xmlns:a16="http://schemas.microsoft.com/office/drawing/2014/main" id="{E76153C5-EA7B-4DDF-CBCC-93086B9AEE9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3" y="2301875"/>
            <a:ext cx="7522695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8" name="Marcador de texto 28">
            <a:extLst>
              <a:ext uri="{FF2B5EF4-FFF2-40B4-BE49-F238E27FC236}">
                <a16:creationId xmlns:a16="http://schemas.microsoft.com/office/drawing/2014/main" id="{58EB5EAF-E670-11DD-F54B-C83BC077270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359864" y="7813115"/>
            <a:ext cx="7464953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3" name="Marcador de texto 15">
            <a:extLst>
              <a:ext uri="{FF2B5EF4-FFF2-40B4-BE49-F238E27FC236}">
                <a16:creationId xmlns:a16="http://schemas.microsoft.com/office/drawing/2014/main" id="{662A5725-59CA-8491-1FB4-C50D3D9DFF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308556" y="2270453"/>
            <a:ext cx="7522695" cy="491072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4" name="Marcador de texto 15">
            <a:extLst>
              <a:ext uri="{FF2B5EF4-FFF2-40B4-BE49-F238E27FC236}">
                <a16:creationId xmlns:a16="http://schemas.microsoft.com/office/drawing/2014/main" id="{4A1E7BEE-D4C5-1DDF-5867-B396527C5A3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359864" y="6873875"/>
            <a:ext cx="7464953" cy="491072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28">
            <a:extLst>
              <a:ext uri="{FF2B5EF4-FFF2-40B4-BE49-F238E27FC236}">
                <a16:creationId xmlns:a16="http://schemas.microsoft.com/office/drawing/2014/main" id="{8AF83745-3CC3-83ED-DD5B-CFB8BDFB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022113" y="3273611"/>
            <a:ext cx="7522695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948416D1-EF98-8B6B-53EF-CF888A2CF7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8560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9" name="Marcador de texto 28">
            <a:extLst>
              <a:ext uri="{FF2B5EF4-FFF2-40B4-BE49-F238E27FC236}">
                <a16:creationId xmlns:a16="http://schemas.microsoft.com/office/drawing/2014/main" id="{72C80322-B11F-3D46-A51C-B402D0AC82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54445" y="4268198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7A3EE23D-40DD-712D-D358-FF626CC701B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55022" y="2741542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060ADB63-3F41-327C-6EB5-67F13AFCC5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9118" y="2739408"/>
            <a:ext cx="4016898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FD2A6669-119B-C8EE-76B2-B17CDA1AEC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91741" y="3292475"/>
            <a:ext cx="4473877" cy="742334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5" name="Marcador de texto 28">
            <a:extLst>
              <a:ext uri="{FF2B5EF4-FFF2-40B4-BE49-F238E27FC236}">
                <a16:creationId xmlns:a16="http://schemas.microsoft.com/office/drawing/2014/main" id="{301F203E-1D32-DDEF-0561-59C4EC62196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97430" y="4246019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894443D6-EF36-3F95-3ED0-428591DFAEC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98007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D5A07F78-695F-55A3-AC6B-1D145A268E5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72103" y="2717229"/>
            <a:ext cx="404633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2" name="Marcador de texto 15">
            <a:extLst>
              <a:ext uri="{FF2B5EF4-FFF2-40B4-BE49-F238E27FC236}">
                <a16:creationId xmlns:a16="http://schemas.microsoft.com/office/drawing/2014/main" id="{AFF71BAB-791C-5D10-509B-84B22D97F67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034726" y="3270296"/>
            <a:ext cx="4473877" cy="742334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23" name="Marcador de texto 28">
            <a:extLst>
              <a:ext uri="{FF2B5EF4-FFF2-40B4-BE49-F238E27FC236}">
                <a16:creationId xmlns:a16="http://schemas.microsoft.com/office/drawing/2014/main" id="{A7EB67A5-D132-BB95-6EC9-00D3A437265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3740415" y="4246019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0A3F594E-4674-42A7-6031-8141A5A81D5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40992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id="{DE72A63C-0319-5FC9-C810-C3F6601C038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4215088" y="2717229"/>
            <a:ext cx="404633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6" name="Marcador de texto 15">
            <a:extLst>
              <a:ext uri="{FF2B5EF4-FFF2-40B4-BE49-F238E27FC236}">
                <a16:creationId xmlns:a16="http://schemas.microsoft.com/office/drawing/2014/main" id="{7BD566C0-9196-30D3-E99B-C1168E3181B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3777711" y="3270296"/>
            <a:ext cx="4473877" cy="74233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chemeClr val="accent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27" name="Marcador de texto 28">
            <a:extLst>
              <a:ext uri="{FF2B5EF4-FFF2-40B4-BE49-F238E27FC236}">
                <a16:creationId xmlns:a16="http://schemas.microsoft.com/office/drawing/2014/main" id="{F116444F-E223-D9FA-DA82-0AF47921552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34843" y="8055845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8" name="Marcador de texto 15">
            <a:extLst>
              <a:ext uri="{FF2B5EF4-FFF2-40B4-BE49-F238E27FC236}">
                <a16:creationId xmlns:a16="http://schemas.microsoft.com/office/drawing/2014/main" id="{E2BA1F1F-9456-541E-453B-8A5C4A55C3A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235420" y="6529189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04</a:t>
            </a:r>
          </a:p>
        </p:txBody>
      </p:sp>
      <p:sp>
        <p:nvSpPr>
          <p:cNvPr id="29" name="Marcador de texto 15">
            <a:extLst>
              <a:ext uri="{FF2B5EF4-FFF2-40B4-BE49-F238E27FC236}">
                <a16:creationId xmlns:a16="http://schemas.microsoft.com/office/drawing/2014/main" id="{FBD8AE26-82F0-5493-DAB1-4F6CEA990775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729118" y="6504876"/>
            <a:ext cx="4016898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30" name="Marcador de texto 15">
            <a:extLst>
              <a:ext uri="{FF2B5EF4-FFF2-40B4-BE49-F238E27FC236}">
                <a16:creationId xmlns:a16="http://schemas.microsoft.com/office/drawing/2014/main" id="{57A77761-3E49-AF4C-A3E9-284F816F5B9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272139" y="7080122"/>
            <a:ext cx="4473877" cy="742334"/>
          </a:xfrm>
          <a:prstGeom prst="roundRect">
            <a:avLst>
              <a:gd name="adj" fmla="val 0"/>
            </a:avLst>
          </a:prstGeom>
          <a:solidFill>
            <a:schemeClr val="accent3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chemeClr val="accent3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31" name="Marcador de texto 28">
            <a:extLst>
              <a:ext uri="{FF2B5EF4-FFF2-40B4-BE49-F238E27FC236}">
                <a16:creationId xmlns:a16="http://schemas.microsoft.com/office/drawing/2014/main" id="{20E425F8-BE47-D089-1EC7-B3FB84F4278F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977828" y="8033666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2" name="Marcador de texto 15">
            <a:extLst>
              <a:ext uri="{FF2B5EF4-FFF2-40B4-BE49-F238E27FC236}">
                <a16:creationId xmlns:a16="http://schemas.microsoft.com/office/drawing/2014/main" id="{BA1E4A75-A0FA-86AB-FB6E-B35FB0E0159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978405" y="6507010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05</a:t>
            </a:r>
          </a:p>
        </p:txBody>
      </p:sp>
      <p:sp>
        <p:nvSpPr>
          <p:cNvPr id="33" name="Marcador de texto 15">
            <a:extLst>
              <a:ext uri="{FF2B5EF4-FFF2-40B4-BE49-F238E27FC236}">
                <a16:creationId xmlns:a16="http://schemas.microsoft.com/office/drawing/2014/main" id="{BA56DD4F-7A2A-FCE2-F041-6B2CE5DF3F3A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452499" y="6504876"/>
            <a:ext cx="4046333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34" name="Marcador de texto 15">
            <a:extLst>
              <a:ext uri="{FF2B5EF4-FFF2-40B4-BE49-F238E27FC236}">
                <a16:creationId xmlns:a16="http://schemas.microsoft.com/office/drawing/2014/main" id="{EB3EB45F-203E-66D1-CC2E-53D4D295E3A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015124" y="7057943"/>
            <a:ext cx="4473877" cy="742334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35" name="Marcador de texto 28">
            <a:extLst>
              <a:ext uri="{FF2B5EF4-FFF2-40B4-BE49-F238E27FC236}">
                <a16:creationId xmlns:a16="http://schemas.microsoft.com/office/drawing/2014/main" id="{EE4387ED-C707-CE52-9D0C-E82623A009D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3720813" y="8033666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6" name="Marcador de texto 15">
            <a:extLst>
              <a:ext uri="{FF2B5EF4-FFF2-40B4-BE49-F238E27FC236}">
                <a16:creationId xmlns:a16="http://schemas.microsoft.com/office/drawing/2014/main" id="{DF0A1434-FFA6-F943-DCA7-2EBF646EF00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3721390" y="6507010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06</a:t>
            </a:r>
          </a:p>
        </p:txBody>
      </p:sp>
      <p:sp>
        <p:nvSpPr>
          <p:cNvPr id="37" name="Marcador de texto 15">
            <a:extLst>
              <a:ext uri="{FF2B5EF4-FFF2-40B4-BE49-F238E27FC236}">
                <a16:creationId xmlns:a16="http://schemas.microsoft.com/office/drawing/2014/main" id="{76B2A1FA-F6E4-DD5D-752A-C0C27846F9B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4195486" y="6504876"/>
            <a:ext cx="405610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38" name="Marcador de texto 15">
            <a:extLst>
              <a:ext uri="{FF2B5EF4-FFF2-40B4-BE49-F238E27FC236}">
                <a16:creationId xmlns:a16="http://schemas.microsoft.com/office/drawing/2014/main" id="{6F5BF549-2B7B-C531-8029-CDC74AEBF64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3758109" y="7057943"/>
            <a:ext cx="4473877" cy="742334"/>
          </a:xfrm>
          <a:prstGeom prst="roundRect">
            <a:avLst>
              <a:gd name="adj" fmla="val 0"/>
            </a:avLst>
          </a:prstGeom>
          <a:solidFill>
            <a:srgbClr val="C6ACF5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rgbClr val="C6ACF5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8" name="Marcador de texto 15">
            <a:extLst>
              <a:ext uri="{FF2B5EF4-FFF2-40B4-BE49-F238E27FC236}">
                <a16:creationId xmlns:a16="http://schemas.microsoft.com/office/drawing/2014/main" id="{062AF49A-F7CA-D7B4-E6A1-E9D9E4791D6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4662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e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7A3EE23D-40DD-712D-D358-FF626CC701B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55022" y="2741542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060ADB63-3F41-327C-6EB5-67F13AFCC5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9118" y="2739408"/>
            <a:ext cx="4016898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894443D6-EF36-3F95-3ED0-428591DFAEC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98007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D5A07F78-695F-55A3-AC6B-1D145A268E5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72103" y="2717229"/>
            <a:ext cx="404633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0A3F594E-4674-42A7-6031-8141A5A81D5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40992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id="{DE72A63C-0319-5FC9-C810-C3F6601C038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4215088" y="2717229"/>
            <a:ext cx="404633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8" name="Marcador de texto 15">
            <a:extLst>
              <a:ext uri="{FF2B5EF4-FFF2-40B4-BE49-F238E27FC236}">
                <a16:creationId xmlns:a16="http://schemas.microsoft.com/office/drawing/2014/main" id="{E2BA1F1F-9456-541E-453B-8A5C4A55C3A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235420" y="6529189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04</a:t>
            </a:r>
          </a:p>
        </p:txBody>
      </p:sp>
      <p:sp>
        <p:nvSpPr>
          <p:cNvPr id="29" name="Marcador de texto 15">
            <a:extLst>
              <a:ext uri="{FF2B5EF4-FFF2-40B4-BE49-F238E27FC236}">
                <a16:creationId xmlns:a16="http://schemas.microsoft.com/office/drawing/2014/main" id="{FBD8AE26-82F0-5493-DAB1-4F6CEA990775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729118" y="6504876"/>
            <a:ext cx="4016898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32" name="Marcador de texto 15">
            <a:extLst>
              <a:ext uri="{FF2B5EF4-FFF2-40B4-BE49-F238E27FC236}">
                <a16:creationId xmlns:a16="http://schemas.microsoft.com/office/drawing/2014/main" id="{BA1E4A75-A0FA-86AB-FB6E-B35FB0E0159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978405" y="6507010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05</a:t>
            </a:r>
          </a:p>
        </p:txBody>
      </p:sp>
      <p:sp>
        <p:nvSpPr>
          <p:cNvPr id="33" name="Marcador de texto 15">
            <a:extLst>
              <a:ext uri="{FF2B5EF4-FFF2-40B4-BE49-F238E27FC236}">
                <a16:creationId xmlns:a16="http://schemas.microsoft.com/office/drawing/2014/main" id="{BA56DD4F-7A2A-FCE2-F041-6B2CE5DF3F3A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452499" y="6504876"/>
            <a:ext cx="4046333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36" name="Marcador de texto 15">
            <a:extLst>
              <a:ext uri="{FF2B5EF4-FFF2-40B4-BE49-F238E27FC236}">
                <a16:creationId xmlns:a16="http://schemas.microsoft.com/office/drawing/2014/main" id="{DF0A1434-FFA6-F943-DCA7-2EBF646EF00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3721390" y="6507010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06</a:t>
            </a:r>
          </a:p>
        </p:txBody>
      </p:sp>
      <p:sp>
        <p:nvSpPr>
          <p:cNvPr id="37" name="Marcador de texto 15">
            <a:extLst>
              <a:ext uri="{FF2B5EF4-FFF2-40B4-BE49-F238E27FC236}">
                <a16:creationId xmlns:a16="http://schemas.microsoft.com/office/drawing/2014/main" id="{76B2A1FA-F6E4-DD5D-752A-C0C27846F9B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4195486" y="6504876"/>
            <a:ext cx="405610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02DCF46B-A130-276F-C5B3-5D99E33CDF9D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2254250" y="3368675"/>
            <a:ext cx="4597400" cy="28194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6356E1CF-ECFD-BD8B-9C42-B10E0F5FBAE1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8141893" y="3368675"/>
            <a:ext cx="4419600" cy="28194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5" name="Marcador de posición de imagen 14">
            <a:extLst>
              <a:ext uri="{FF2B5EF4-FFF2-40B4-BE49-F238E27FC236}">
                <a16:creationId xmlns:a16="http://schemas.microsoft.com/office/drawing/2014/main" id="{A5C9B846-413D-6A1E-00F3-F159A7DC175D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13855700" y="3368675"/>
            <a:ext cx="4405313" cy="28194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0" name="Marcador de posición de imagen 19">
            <a:extLst>
              <a:ext uri="{FF2B5EF4-FFF2-40B4-BE49-F238E27FC236}">
                <a16:creationId xmlns:a16="http://schemas.microsoft.com/office/drawing/2014/main" id="{0FAB6CB8-6DBF-DE3A-33D1-9DD23991E510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2235200" y="7178675"/>
            <a:ext cx="4616450" cy="28194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0" name="Marcador de posición de imagen 39">
            <a:extLst>
              <a:ext uri="{FF2B5EF4-FFF2-40B4-BE49-F238E27FC236}">
                <a16:creationId xmlns:a16="http://schemas.microsoft.com/office/drawing/2014/main" id="{28EA4786-BC39-CB1E-0F04-12C74D1736E8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7978775" y="7178675"/>
            <a:ext cx="4583113" cy="28194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2" name="Marcador de posición de imagen 41">
            <a:extLst>
              <a:ext uri="{FF2B5EF4-FFF2-40B4-BE49-F238E27FC236}">
                <a16:creationId xmlns:a16="http://schemas.microsoft.com/office/drawing/2014/main" id="{0763D717-833C-8BF1-F528-F52D885E19CA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3741400" y="7178675"/>
            <a:ext cx="4519613" cy="28194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F676D0F2-8FF4-C74A-A445-7BCBFA9C975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5456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bre 7">
            <a:extLst>
              <a:ext uri="{FF2B5EF4-FFF2-40B4-BE49-F238E27FC236}">
                <a16:creationId xmlns:a16="http://schemas.microsoft.com/office/drawing/2014/main" id="{B1CBBE9D-8F3C-0CA2-FC19-05ADF7991BB7}"/>
              </a:ext>
            </a:extLst>
          </p:cNvPr>
          <p:cNvSpPr/>
          <p:nvPr userDrawn="1"/>
        </p:nvSpPr>
        <p:spPr>
          <a:xfrm>
            <a:off x="9841" y="4892674"/>
            <a:ext cx="20104098" cy="6416676"/>
          </a:xfrm>
          <a:custGeom>
            <a:avLst/>
            <a:gdLst>
              <a:gd name="connsiteX0" fmla="*/ 0 w 20104098"/>
              <a:gd name="connsiteY0" fmla="*/ 0 h 6416676"/>
              <a:gd name="connsiteX1" fmla="*/ 1266189 w 20104098"/>
              <a:gd name="connsiteY1" fmla="*/ 0 h 6416676"/>
              <a:gd name="connsiteX2" fmla="*/ 1266189 w 20104098"/>
              <a:gd name="connsiteY2" fmla="*/ 1194096 h 6416676"/>
              <a:gd name="connsiteX3" fmla="*/ 18837910 w 20104098"/>
              <a:gd name="connsiteY3" fmla="*/ 1194096 h 6416676"/>
              <a:gd name="connsiteX4" fmla="*/ 18837910 w 20104098"/>
              <a:gd name="connsiteY4" fmla="*/ 2527302 h 6416676"/>
              <a:gd name="connsiteX5" fmla="*/ 20104098 w 20104098"/>
              <a:gd name="connsiteY5" fmla="*/ 2527302 h 6416676"/>
              <a:gd name="connsiteX6" fmla="*/ 20104098 w 20104098"/>
              <a:gd name="connsiteY6" fmla="*/ 6416676 h 6416676"/>
              <a:gd name="connsiteX7" fmla="*/ 18837910 w 20104098"/>
              <a:gd name="connsiteY7" fmla="*/ 6416676 h 6416676"/>
              <a:gd name="connsiteX8" fmla="*/ 18837910 w 20104098"/>
              <a:gd name="connsiteY8" fmla="*/ 6416675 h 6416676"/>
              <a:gd name="connsiteX9" fmla="*/ 1266189 w 20104098"/>
              <a:gd name="connsiteY9" fmla="*/ 6416675 h 6416676"/>
              <a:gd name="connsiteX10" fmla="*/ 1256348 w 20104098"/>
              <a:gd name="connsiteY10" fmla="*/ 6416675 h 6416676"/>
              <a:gd name="connsiteX11" fmla="*/ 0 w 20104098"/>
              <a:gd name="connsiteY11" fmla="*/ 6416675 h 6416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104098" h="6416676">
                <a:moveTo>
                  <a:pt x="0" y="0"/>
                </a:moveTo>
                <a:lnTo>
                  <a:pt x="1266189" y="0"/>
                </a:lnTo>
                <a:lnTo>
                  <a:pt x="1266189" y="1194096"/>
                </a:lnTo>
                <a:lnTo>
                  <a:pt x="18837910" y="1194096"/>
                </a:lnTo>
                <a:lnTo>
                  <a:pt x="18837910" y="2527302"/>
                </a:lnTo>
                <a:lnTo>
                  <a:pt x="20104098" y="2527302"/>
                </a:lnTo>
                <a:lnTo>
                  <a:pt x="20104098" y="6416676"/>
                </a:lnTo>
                <a:lnTo>
                  <a:pt x="18837910" y="6416676"/>
                </a:lnTo>
                <a:lnTo>
                  <a:pt x="18837910" y="6416675"/>
                </a:lnTo>
                <a:lnTo>
                  <a:pt x="1266189" y="6416675"/>
                </a:lnTo>
                <a:lnTo>
                  <a:pt x="1256348" y="6416675"/>
                </a:lnTo>
                <a:lnTo>
                  <a:pt x="0" y="641667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E1407E63-302E-D056-7891-43297F9E53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6189" y="0"/>
            <a:ext cx="2513910" cy="2513330"/>
          </a:xfrm>
          <a:prstGeom prst="rect">
            <a:avLst/>
          </a:prstGeom>
        </p:spPr>
      </p:pic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51B50681-31E1-C0D1-F4A6-7451A84DE5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6189" y="6122649"/>
            <a:ext cx="17581563" cy="5018426"/>
          </a:xfrm>
          <a:prstGeom prst="rect">
            <a:avLst/>
          </a:prstGeom>
          <a:noFill/>
        </p:spPr>
        <p:txBody>
          <a:bodyPr tIns="792000" anchor="ctr">
            <a:normAutofit/>
          </a:bodyPr>
          <a:lstStyle>
            <a:lvl1pPr>
              <a:lnSpc>
                <a:spcPts val="16260"/>
              </a:lnSpc>
              <a:spcAft>
                <a:spcPts val="0"/>
              </a:spcAft>
              <a:defRPr sz="18300" b="0" i="0" spc="-300">
                <a:latin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br>
              <a:rPr lang="es-ES" dirty="0"/>
            </a:b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42F470F8-D607-2F34-3BFD-424F834AAE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7882" y="6340475"/>
            <a:ext cx="1143001" cy="481965"/>
          </a:xfrm>
          <a:prstGeom prst="rect">
            <a:avLst/>
          </a:prstGeom>
        </p:spPr>
        <p:txBody>
          <a:bodyPr/>
          <a:lstStyle>
            <a:lvl1pPr algn="r">
              <a:defRPr sz="2500" b="0" i="0"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2025</a:t>
            </a:r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F530B6A6-4B75-4E80-F72C-5BC2655D1047}"/>
              </a:ext>
            </a:extLst>
          </p:cNvPr>
          <p:cNvSpPr/>
          <p:nvPr userDrawn="1"/>
        </p:nvSpPr>
        <p:spPr>
          <a:xfrm rot="5400000">
            <a:off x="16254774" y="-2612646"/>
            <a:ext cx="1256665" cy="6441988"/>
          </a:xfrm>
          <a:custGeom>
            <a:avLst/>
            <a:gdLst/>
            <a:ahLst/>
            <a:cxnLst/>
            <a:rect l="l" t="t" r="r" b="b"/>
            <a:pathLst>
              <a:path w="1256665" h="1256664">
                <a:moveTo>
                  <a:pt x="1256506" y="0"/>
                </a:moveTo>
                <a:lnTo>
                  <a:pt x="0" y="0"/>
                </a:lnTo>
                <a:lnTo>
                  <a:pt x="0" y="1256516"/>
                </a:lnTo>
                <a:lnTo>
                  <a:pt x="1256506" y="1256516"/>
                </a:lnTo>
                <a:lnTo>
                  <a:pt x="1256506" y="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14014450" y="467389"/>
            <a:ext cx="4466433" cy="53591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3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31" name="Marcador de posición de imagen 30">
            <a:extLst>
              <a:ext uri="{FF2B5EF4-FFF2-40B4-BE49-F238E27FC236}">
                <a16:creationId xmlns:a16="http://schemas.microsoft.com/office/drawing/2014/main" id="{F524A625-7CFB-0039-4915-CD5CA5277F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20104100" cy="7419976"/>
          </a:xfrm>
          <a:custGeom>
            <a:avLst/>
            <a:gdLst>
              <a:gd name="connsiteX0" fmla="*/ 0 w 20104100"/>
              <a:gd name="connsiteY0" fmla="*/ 0 h 7419976"/>
              <a:gd name="connsiteX1" fmla="*/ 1266189 w 20104100"/>
              <a:gd name="connsiteY1" fmla="*/ 0 h 7419976"/>
              <a:gd name="connsiteX2" fmla="*/ 1266189 w 20104100"/>
              <a:gd name="connsiteY2" fmla="*/ 2513330 h 7419976"/>
              <a:gd name="connsiteX3" fmla="*/ 3780100 w 20104100"/>
              <a:gd name="connsiteY3" fmla="*/ 2513330 h 7419976"/>
              <a:gd name="connsiteX4" fmla="*/ 3780100 w 20104100"/>
              <a:gd name="connsiteY4" fmla="*/ 0 h 7419976"/>
              <a:gd name="connsiteX5" fmla="*/ 13662112 w 20104100"/>
              <a:gd name="connsiteY5" fmla="*/ 0 h 7419976"/>
              <a:gd name="connsiteX6" fmla="*/ 13662112 w 20104100"/>
              <a:gd name="connsiteY6" fmla="*/ 1236028 h 7419976"/>
              <a:gd name="connsiteX7" fmla="*/ 20104100 w 20104100"/>
              <a:gd name="connsiteY7" fmla="*/ 1236028 h 7419976"/>
              <a:gd name="connsiteX8" fmla="*/ 20104100 w 20104100"/>
              <a:gd name="connsiteY8" fmla="*/ 7419935 h 7419976"/>
              <a:gd name="connsiteX9" fmla="*/ 18835680 w 20104100"/>
              <a:gd name="connsiteY9" fmla="*/ 7419935 h 7419976"/>
              <a:gd name="connsiteX10" fmla="*/ 18835680 w 20104100"/>
              <a:gd name="connsiteY10" fmla="*/ 6143286 h 7419976"/>
              <a:gd name="connsiteX11" fmla="*/ 1256508 w 20104100"/>
              <a:gd name="connsiteY11" fmla="*/ 6143286 h 7419976"/>
              <a:gd name="connsiteX12" fmla="*/ 1256508 w 20104100"/>
              <a:gd name="connsiteY12" fmla="*/ 4887999 h 7419976"/>
              <a:gd name="connsiteX13" fmla="*/ 1 w 20104100"/>
              <a:gd name="connsiteY13" fmla="*/ 4887999 h 7419976"/>
              <a:gd name="connsiteX14" fmla="*/ 1 w 20104100"/>
              <a:gd name="connsiteY14" fmla="*/ 7419976 h 7419976"/>
              <a:gd name="connsiteX15" fmla="*/ 0 w 20104100"/>
              <a:gd name="connsiteY15" fmla="*/ 7419976 h 7419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104100" h="7419976">
                <a:moveTo>
                  <a:pt x="0" y="0"/>
                </a:moveTo>
                <a:lnTo>
                  <a:pt x="1266189" y="0"/>
                </a:lnTo>
                <a:lnTo>
                  <a:pt x="1266189" y="2513330"/>
                </a:lnTo>
                <a:lnTo>
                  <a:pt x="3780100" y="2513330"/>
                </a:lnTo>
                <a:lnTo>
                  <a:pt x="3780100" y="0"/>
                </a:lnTo>
                <a:lnTo>
                  <a:pt x="13662112" y="0"/>
                </a:lnTo>
                <a:lnTo>
                  <a:pt x="13662112" y="1236028"/>
                </a:lnTo>
                <a:lnTo>
                  <a:pt x="20104100" y="1236028"/>
                </a:lnTo>
                <a:lnTo>
                  <a:pt x="20104100" y="7419935"/>
                </a:lnTo>
                <a:lnTo>
                  <a:pt x="18835680" y="7419935"/>
                </a:lnTo>
                <a:lnTo>
                  <a:pt x="18835680" y="6143286"/>
                </a:lnTo>
                <a:lnTo>
                  <a:pt x="1256508" y="6143286"/>
                </a:lnTo>
                <a:lnTo>
                  <a:pt x="1256508" y="4887999"/>
                </a:lnTo>
                <a:lnTo>
                  <a:pt x="1" y="4887999"/>
                </a:lnTo>
                <a:lnTo>
                  <a:pt x="1" y="7419976"/>
                </a:lnTo>
                <a:lnTo>
                  <a:pt x="0" y="7419976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>
            <a:no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66589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as con color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9" name="Marcador de texto 28">
            <a:extLst>
              <a:ext uri="{FF2B5EF4-FFF2-40B4-BE49-F238E27FC236}">
                <a16:creationId xmlns:a16="http://schemas.microsoft.com/office/drawing/2014/main" id="{72C80322-B11F-3D46-A51C-B402D0AC82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54445" y="8953454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8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7A3EE23D-40DD-712D-D358-FF626CC701B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55022" y="2741542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060ADB63-3F41-327C-6EB5-67F13AFCC5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9118" y="2739407"/>
            <a:ext cx="4036500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FD2A6669-119B-C8EE-76B2-B17CDA1AEC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91741" y="3619454"/>
            <a:ext cx="4473877" cy="4992712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5" name="Marcador de texto 28">
            <a:extLst>
              <a:ext uri="{FF2B5EF4-FFF2-40B4-BE49-F238E27FC236}">
                <a16:creationId xmlns:a16="http://schemas.microsoft.com/office/drawing/2014/main" id="{301F203E-1D32-DDEF-0561-59C4EC62196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97430" y="8931275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8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894443D6-EF36-3F95-3ED0-428591DFAEC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98007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D5A07F78-695F-55A3-AC6B-1D145A268E5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72103" y="2717228"/>
            <a:ext cx="4046332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2" name="Marcador de texto 15">
            <a:extLst>
              <a:ext uri="{FF2B5EF4-FFF2-40B4-BE49-F238E27FC236}">
                <a16:creationId xmlns:a16="http://schemas.microsoft.com/office/drawing/2014/main" id="{AFF71BAB-791C-5D10-509B-84B22D97F67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034726" y="3597275"/>
            <a:ext cx="4473877" cy="4992712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23" name="Marcador de texto 28">
            <a:extLst>
              <a:ext uri="{FF2B5EF4-FFF2-40B4-BE49-F238E27FC236}">
                <a16:creationId xmlns:a16="http://schemas.microsoft.com/office/drawing/2014/main" id="{A7EB67A5-D132-BB95-6EC9-00D3A437265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3740415" y="8931275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8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0A3F594E-4674-42A7-6031-8141A5A81D5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40992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id="{DE72A63C-0319-5FC9-C810-C3F6601C038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4215088" y="2717228"/>
            <a:ext cx="4036500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6" name="Marcador de texto 15">
            <a:extLst>
              <a:ext uri="{FF2B5EF4-FFF2-40B4-BE49-F238E27FC236}">
                <a16:creationId xmlns:a16="http://schemas.microsoft.com/office/drawing/2014/main" id="{7BD566C0-9196-30D3-E99B-C1168E3181B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3777711" y="3597275"/>
            <a:ext cx="4473877" cy="499271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chemeClr val="accent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8" name="Marcador de texto 15">
            <a:extLst>
              <a:ext uri="{FF2B5EF4-FFF2-40B4-BE49-F238E27FC236}">
                <a16:creationId xmlns:a16="http://schemas.microsoft.com/office/drawing/2014/main" id="{BB884F50-5044-5BBF-3517-F4AC48C5DF3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5751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as con foto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9" name="Marcador de texto 28">
            <a:extLst>
              <a:ext uri="{FF2B5EF4-FFF2-40B4-BE49-F238E27FC236}">
                <a16:creationId xmlns:a16="http://schemas.microsoft.com/office/drawing/2014/main" id="{72C80322-B11F-3D46-A51C-B402D0AC82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54445" y="8953454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8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7A3EE23D-40DD-712D-D358-FF626CC701B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55022" y="2741542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060ADB63-3F41-327C-6EB5-67F13AFCC5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9118" y="2741542"/>
            <a:ext cx="4046332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5" name="Marcador de texto 28">
            <a:extLst>
              <a:ext uri="{FF2B5EF4-FFF2-40B4-BE49-F238E27FC236}">
                <a16:creationId xmlns:a16="http://schemas.microsoft.com/office/drawing/2014/main" id="{301F203E-1D32-DDEF-0561-59C4EC62196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97430" y="8931275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8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894443D6-EF36-3F95-3ED0-428591DFAEC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98007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D5A07F78-695F-55A3-AC6B-1D145A268E5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72102" y="2717228"/>
            <a:ext cx="3983523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3" name="Marcador de texto 28">
            <a:extLst>
              <a:ext uri="{FF2B5EF4-FFF2-40B4-BE49-F238E27FC236}">
                <a16:creationId xmlns:a16="http://schemas.microsoft.com/office/drawing/2014/main" id="{A7EB67A5-D132-BB95-6EC9-00D3A437265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3740415" y="8931275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8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0A3F594E-4674-42A7-6031-8141A5A81D5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40992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id="{DE72A63C-0319-5FC9-C810-C3F6601C038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4215088" y="2717228"/>
            <a:ext cx="3983522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10" name="Marcador de posición de imagen 17">
            <a:extLst>
              <a:ext uri="{FF2B5EF4-FFF2-40B4-BE49-F238E27FC236}">
                <a16:creationId xmlns:a16="http://schemas.microsoft.com/office/drawing/2014/main" id="{2268483B-CA9B-EA1F-86F1-2B2E344D4A14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2317254" y="3608521"/>
            <a:ext cx="4458196" cy="500364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BC3A31F3-CEED-938C-DB26-8C96262A8D66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997430" y="3608521"/>
            <a:ext cx="4458196" cy="500364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8F3E34BB-6269-36D1-8304-5D71F6A5C4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3740415" y="3585888"/>
            <a:ext cx="4458196" cy="500364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3F8E1075-AA7A-A3A1-0B2F-3E2191A604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757523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os e imagen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ción de imagen 21">
            <a:extLst>
              <a:ext uri="{FF2B5EF4-FFF2-40B4-BE49-F238E27FC236}">
                <a16:creationId xmlns:a16="http://schemas.microsoft.com/office/drawing/2014/main" id="{B70834D3-DB65-48B2-740D-3E1F25FBE0A9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1256030" y="-1"/>
            <a:ext cx="18848070" cy="11309350"/>
          </a:xfrm>
          <a:custGeom>
            <a:avLst/>
            <a:gdLst>
              <a:gd name="connsiteX0" fmla="*/ 0 w 18848070"/>
              <a:gd name="connsiteY0" fmla="*/ 0 h 11309350"/>
              <a:gd name="connsiteX1" fmla="*/ 18848070 w 18848070"/>
              <a:gd name="connsiteY1" fmla="*/ 0 h 11309350"/>
              <a:gd name="connsiteX2" fmla="*/ 18848070 w 18848070"/>
              <a:gd name="connsiteY2" fmla="*/ 1 h 11309350"/>
              <a:gd name="connsiteX3" fmla="*/ 10113031 w 18848070"/>
              <a:gd name="connsiteY3" fmla="*/ 1 h 11309350"/>
              <a:gd name="connsiteX4" fmla="*/ 10113031 w 18848070"/>
              <a:gd name="connsiteY4" fmla="*/ 1312863 h 11309350"/>
              <a:gd name="connsiteX5" fmla="*/ 18848070 w 18848070"/>
              <a:gd name="connsiteY5" fmla="*/ 1312863 h 11309350"/>
              <a:gd name="connsiteX6" fmla="*/ 18848070 w 18848070"/>
              <a:gd name="connsiteY6" fmla="*/ 11309350 h 11309350"/>
              <a:gd name="connsiteX7" fmla="*/ 8032166 w 18848070"/>
              <a:gd name="connsiteY7" fmla="*/ 11309350 h 11309350"/>
              <a:gd name="connsiteX8" fmla="*/ 8032166 w 18848070"/>
              <a:gd name="connsiteY8" fmla="*/ 5219003 h 11309350"/>
              <a:gd name="connsiteX9" fmla="*/ 0 w 18848070"/>
              <a:gd name="connsiteY9" fmla="*/ 5219003 h 1130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848070" h="11309350">
                <a:moveTo>
                  <a:pt x="0" y="0"/>
                </a:moveTo>
                <a:lnTo>
                  <a:pt x="18848070" y="0"/>
                </a:lnTo>
                <a:lnTo>
                  <a:pt x="18848070" y="1"/>
                </a:lnTo>
                <a:lnTo>
                  <a:pt x="10113031" y="1"/>
                </a:lnTo>
                <a:lnTo>
                  <a:pt x="10113031" y="1312863"/>
                </a:lnTo>
                <a:lnTo>
                  <a:pt x="18848070" y="1312863"/>
                </a:lnTo>
                <a:lnTo>
                  <a:pt x="18848070" y="11309350"/>
                </a:lnTo>
                <a:lnTo>
                  <a:pt x="8032166" y="11309350"/>
                </a:lnTo>
                <a:lnTo>
                  <a:pt x="8032166" y="5219003"/>
                </a:lnTo>
                <a:lnTo>
                  <a:pt x="0" y="521900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382DC5D2-4E7E-6348-956F-CDC23FB483EC}"/>
              </a:ext>
            </a:extLst>
          </p:cNvPr>
          <p:cNvSpPr/>
          <p:nvPr userDrawn="1"/>
        </p:nvSpPr>
        <p:spPr>
          <a:xfrm>
            <a:off x="1256030" y="5121275"/>
            <a:ext cx="8110220" cy="6188074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chemeClr val="bg1">
              <a:alpha val="18914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8" name="Marcador de texto 15">
            <a:extLst>
              <a:ext uri="{FF2B5EF4-FFF2-40B4-BE49-F238E27FC236}">
                <a16:creationId xmlns:a16="http://schemas.microsoft.com/office/drawing/2014/main" id="{A6897045-81E1-32EE-D6B7-58D3276945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6037469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9" name="Marcador de texto 28">
            <a:extLst>
              <a:ext uri="{FF2B5EF4-FFF2-40B4-BE49-F238E27FC236}">
                <a16:creationId xmlns:a16="http://schemas.microsoft.com/office/drawing/2014/main" id="{72C80322-B11F-3D46-A51C-B402D0AC82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15765" y="6986688"/>
            <a:ext cx="6178548" cy="3474047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3" name="Marcador de texto 15">
            <a:extLst>
              <a:ext uri="{FF2B5EF4-FFF2-40B4-BE49-F238E27FC236}">
                <a16:creationId xmlns:a16="http://schemas.microsoft.com/office/drawing/2014/main" id="{43322CE2-45BD-C026-F118-68FE7E0692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92191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mpleta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8F3E34BB-6269-36D1-8304-5D71F6A5C4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267129" y="1267814"/>
            <a:ext cx="18836971" cy="10002495"/>
          </a:xfrm>
          <a:prstGeom prst="rect">
            <a:avLst/>
          </a:prstGeom>
          <a:noFill/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387DBD6D-7065-D761-E5E1-9BFE4A4AEFD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860053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ne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7">
            <a:extLst>
              <a:ext uri="{FF2B5EF4-FFF2-40B4-BE49-F238E27FC236}">
                <a16:creationId xmlns:a16="http://schemas.microsoft.com/office/drawing/2014/main" id="{E1C2C9AA-3B4A-2F7E-AE33-FDF4C5C98CA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1337375" y="1267814"/>
            <a:ext cx="8766725" cy="10002495"/>
          </a:xfrm>
          <a:prstGeom prst="rect">
            <a:avLst/>
          </a:prstGeom>
          <a:noFill/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8F3E34BB-6269-36D1-8304-5D71F6A5C4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267129" y="1267814"/>
            <a:ext cx="10041427" cy="10002495"/>
          </a:xfrm>
          <a:prstGeom prst="rect">
            <a:avLst/>
          </a:prstGeom>
          <a:noFill/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29E95C3D-E6EA-5B0B-09BC-A3AAC4D11A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7474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ne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7">
            <a:extLst>
              <a:ext uri="{FF2B5EF4-FFF2-40B4-BE49-F238E27FC236}">
                <a16:creationId xmlns:a16="http://schemas.microsoft.com/office/drawing/2014/main" id="{E1C2C9AA-3B4A-2F7E-AE33-FDF4C5C98CA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464128" y="1256663"/>
            <a:ext cx="6196999" cy="10048445"/>
          </a:xfrm>
          <a:prstGeom prst="rect">
            <a:avLst/>
          </a:prstGeom>
          <a:noFill/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8F3E34BB-6269-36D1-8304-5D71F6A5C4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267129" y="1256664"/>
            <a:ext cx="6196999" cy="10058423"/>
          </a:xfrm>
          <a:prstGeom prst="rect">
            <a:avLst/>
          </a:prstGeom>
          <a:noFill/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3" name="Marcador de posición de imagen 17">
            <a:extLst>
              <a:ext uri="{FF2B5EF4-FFF2-40B4-BE49-F238E27FC236}">
                <a16:creationId xmlns:a16="http://schemas.microsoft.com/office/drawing/2014/main" id="{22A03FC3-A97C-9E2C-FCD7-A7035D38DB1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13669115" y="1260905"/>
            <a:ext cx="6442973" cy="10048445"/>
          </a:xfrm>
          <a:prstGeom prst="rect">
            <a:avLst/>
          </a:prstGeom>
          <a:noFill/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C1004AEE-167A-26CF-A765-1DA37C70D2D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87600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27AE0C6-BBE9-33EE-2CB3-A3B20CFC370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20104100" cy="11307600"/>
          </a:xfrm>
          <a:prstGeom prst="rect">
            <a:avLst/>
          </a:prstGeom>
          <a:blipFill dpi="0" rotWithShape="1">
            <a:blip r:embed="rId2" cstate="print">
              <a:alphaModFix amt="73807"/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61954A27-FBD0-1F14-293C-13F3D016E1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876576"/>
            <a:ext cx="6433312" cy="48006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5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0E2E59FD-1954-6DCD-07FE-4B6CE7F03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1850" y="6035675"/>
            <a:ext cx="6432550" cy="3429000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8491502" y="10627303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10344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6">
            <a:extLst>
              <a:ext uri="{FF2B5EF4-FFF2-40B4-BE49-F238E27FC236}">
                <a16:creationId xmlns:a16="http://schemas.microsoft.com/office/drawing/2014/main" id="{63D6D111-392D-BAF6-6A25-0EAFAC9D250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9" name="bg object 18">
            <a:extLst>
              <a:ext uri="{FF2B5EF4-FFF2-40B4-BE49-F238E27FC236}">
                <a16:creationId xmlns:a16="http://schemas.microsoft.com/office/drawing/2014/main" id="{5ED947BE-42E7-B21B-6B10-E5D0D13F30EC}"/>
              </a:ext>
            </a:extLst>
          </p:cNvPr>
          <p:cNvSpPr/>
          <p:nvPr userDrawn="1"/>
        </p:nvSpPr>
        <p:spPr>
          <a:xfrm>
            <a:off x="294791" y="381979"/>
            <a:ext cx="677545" cy="492759"/>
          </a:xfrm>
          <a:custGeom>
            <a:avLst/>
            <a:gdLst/>
            <a:ahLst/>
            <a:cxnLst/>
            <a:rect l="l" t="t" r="r" b="b"/>
            <a:pathLst>
              <a:path w="677544" h="492759">
                <a:moveTo>
                  <a:pt x="39866" y="0"/>
                </a:moveTo>
                <a:lnTo>
                  <a:pt x="701" y="553"/>
                </a:lnTo>
                <a:lnTo>
                  <a:pt x="0" y="3349"/>
                </a:lnTo>
                <a:lnTo>
                  <a:pt x="104" y="273330"/>
                </a:lnTo>
                <a:lnTo>
                  <a:pt x="1999" y="281372"/>
                </a:lnTo>
                <a:lnTo>
                  <a:pt x="99243" y="282911"/>
                </a:lnTo>
                <a:lnTo>
                  <a:pt x="100342" y="285319"/>
                </a:lnTo>
                <a:lnTo>
                  <a:pt x="101961" y="303542"/>
                </a:lnTo>
                <a:lnTo>
                  <a:pt x="104360" y="318597"/>
                </a:lnTo>
                <a:lnTo>
                  <a:pt x="107125" y="333623"/>
                </a:lnTo>
                <a:lnTo>
                  <a:pt x="111390" y="358224"/>
                </a:lnTo>
                <a:lnTo>
                  <a:pt x="114288" y="367386"/>
                </a:lnTo>
                <a:lnTo>
                  <a:pt x="118825" y="374642"/>
                </a:lnTo>
                <a:lnTo>
                  <a:pt x="125430" y="378060"/>
                </a:lnTo>
                <a:lnTo>
                  <a:pt x="210255" y="387421"/>
                </a:lnTo>
                <a:lnTo>
                  <a:pt x="212778" y="388981"/>
                </a:lnTo>
                <a:lnTo>
                  <a:pt x="212810" y="395777"/>
                </a:lnTo>
                <a:lnTo>
                  <a:pt x="213250" y="491369"/>
                </a:lnTo>
                <a:lnTo>
                  <a:pt x="215187" y="492426"/>
                </a:lnTo>
                <a:lnTo>
                  <a:pt x="268099" y="492434"/>
                </a:lnTo>
                <a:lnTo>
                  <a:pt x="311220" y="491660"/>
                </a:lnTo>
                <a:lnTo>
                  <a:pt x="354342" y="490099"/>
                </a:lnTo>
                <a:lnTo>
                  <a:pt x="404814" y="487201"/>
                </a:lnTo>
                <a:lnTo>
                  <a:pt x="414175" y="352228"/>
                </a:lnTo>
                <a:lnTo>
                  <a:pt x="416144" y="349118"/>
                </a:lnTo>
                <a:lnTo>
                  <a:pt x="418427" y="348522"/>
                </a:lnTo>
                <a:lnTo>
                  <a:pt x="438055" y="341280"/>
                </a:lnTo>
                <a:lnTo>
                  <a:pt x="472637" y="332396"/>
                </a:lnTo>
                <a:lnTo>
                  <a:pt x="512367" y="323655"/>
                </a:lnTo>
                <a:lnTo>
                  <a:pt x="547438" y="316837"/>
                </a:lnTo>
                <a:lnTo>
                  <a:pt x="557976" y="313171"/>
                </a:lnTo>
                <a:lnTo>
                  <a:pt x="565499" y="306183"/>
                </a:lnTo>
                <a:lnTo>
                  <a:pt x="571356" y="294632"/>
                </a:lnTo>
                <a:lnTo>
                  <a:pt x="576893" y="277278"/>
                </a:lnTo>
                <a:lnTo>
                  <a:pt x="582139" y="258660"/>
                </a:lnTo>
                <a:lnTo>
                  <a:pt x="583835" y="253519"/>
                </a:lnTo>
                <a:lnTo>
                  <a:pt x="589531" y="251080"/>
                </a:lnTo>
                <a:lnTo>
                  <a:pt x="595343" y="249750"/>
                </a:lnTo>
                <a:lnTo>
                  <a:pt x="669927" y="244692"/>
                </a:lnTo>
                <a:lnTo>
                  <a:pt x="675361" y="244546"/>
                </a:lnTo>
                <a:lnTo>
                  <a:pt x="677539" y="240431"/>
                </a:lnTo>
                <a:lnTo>
                  <a:pt x="675686" y="40322"/>
                </a:lnTo>
                <a:lnTo>
                  <a:pt x="673256" y="38908"/>
                </a:lnTo>
                <a:lnTo>
                  <a:pt x="668398" y="38782"/>
                </a:lnTo>
                <a:lnTo>
                  <a:pt x="642283" y="36560"/>
                </a:lnTo>
                <a:lnTo>
                  <a:pt x="617913" y="31374"/>
                </a:lnTo>
                <a:lnTo>
                  <a:pt x="596056" y="23212"/>
                </a:lnTo>
                <a:lnTo>
                  <a:pt x="577479" y="12061"/>
                </a:lnTo>
                <a:lnTo>
                  <a:pt x="571791" y="8934"/>
                </a:lnTo>
                <a:lnTo>
                  <a:pt x="564265" y="6464"/>
                </a:lnTo>
                <a:lnTo>
                  <a:pt x="555475" y="4598"/>
                </a:lnTo>
                <a:lnTo>
                  <a:pt x="539208" y="2490"/>
                </a:lnTo>
                <a:lnTo>
                  <a:pt x="530130" y="4522"/>
                </a:lnTo>
                <a:lnTo>
                  <a:pt x="527575" y="4899"/>
                </a:lnTo>
                <a:lnTo>
                  <a:pt x="457692" y="1988"/>
                </a:lnTo>
                <a:lnTo>
                  <a:pt x="452488" y="2605"/>
                </a:lnTo>
                <a:lnTo>
                  <a:pt x="450834" y="5600"/>
                </a:lnTo>
                <a:lnTo>
                  <a:pt x="450499" y="10406"/>
                </a:lnTo>
                <a:lnTo>
                  <a:pt x="450405" y="60185"/>
                </a:lnTo>
                <a:lnTo>
                  <a:pt x="450541" y="64394"/>
                </a:lnTo>
                <a:lnTo>
                  <a:pt x="455075" y="65316"/>
                </a:lnTo>
                <a:lnTo>
                  <a:pt x="467294" y="67001"/>
                </a:lnTo>
                <a:lnTo>
                  <a:pt x="484325" y="67354"/>
                </a:lnTo>
                <a:lnTo>
                  <a:pt x="498842" y="69219"/>
                </a:lnTo>
                <a:lnTo>
                  <a:pt x="534020" y="96626"/>
                </a:lnTo>
                <a:lnTo>
                  <a:pt x="535491" y="110079"/>
                </a:lnTo>
                <a:lnTo>
                  <a:pt x="535444" y="117141"/>
                </a:lnTo>
                <a:lnTo>
                  <a:pt x="534690" y="131329"/>
                </a:lnTo>
                <a:lnTo>
                  <a:pt x="534716" y="140926"/>
                </a:lnTo>
                <a:lnTo>
                  <a:pt x="532737" y="142182"/>
                </a:lnTo>
                <a:lnTo>
                  <a:pt x="520865" y="142488"/>
                </a:lnTo>
                <a:lnTo>
                  <a:pt x="511850" y="142096"/>
                </a:lnTo>
                <a:lnTo>
                  <a:pt x="503028" y="141158"/>
                </a:lnTo>
                <a:lnTo>
                  <a:pt x="489691" y="138737"/>
                </a:lnTo>
                <a:lnTo>
                  <a:pt x="486875" y="122843"/>
                </a:lnTo>
                <a:lnTo>
                  <a:pt x="484812" y="117858"/>
                </a:lnTo>
                <a:lnTo>
                  <a:pt x="482299" y="109094"/>
                </a:lnTo>
                <a:lnTo>
                  <a:pt x="481629" y="108529"/>
                </a:lnTo>
                <a:lnTo>
                  <a:pt x="438552" y="108152"/>
                </a:lnTo>
                <a:lnTo>
                  <a:pt x="435871" y="119607"/>
                </a:lnTo>
                <a:lnTo>
                  <a:pt x="435777" y="126057"/>
                </a:lnTo>
                <a:lnTo>
                  <a:pt x="434741" y="140875"/>
                </a:lnTo>
                <a:lnTo>
                  <a:pt x="434563" y="160598"/>
                </a:lnTo>
                <a:lnTo>
                  <a:pt x="434930" y="182877"/>
                </a:lnTo>
                <a:lnTo>
                  <a:pt x="435526" y="205364"/>
                </a:lnTo>
                <a:lnTo>
                  <a:pt x="435463" y="209939"/>
                </a:lnTo>
                <a:lnTo>
                  <a:pt x="435033" y="210683"/>
                </a:lnTo>
                <a:lnTo>
                  <a:pt x="478529" y="214138"/>
                </a:lnTo>
                <a:lnTo>
                  <a:pt x="480467" y="218086"/>
                </a:lnTo>
                <a:lnTo>
                  <a:pt x="481723" y="243781"/>
                </a:lnTo>
                <a:lnTo>
                  <a:pt x="482142" y="248567"/>
                </a:lnTo>
                <a:lnTo>
                  <a:pt x="479891" y="251059"/>
                </a:lnTo>
                <a:lnTo>
                  <a:pt x="475441" y="251655"/>
                </a:lnTo>
                <a:lnTo>
                  <a:pt x="457111" y="253118"/>
                </a:lnTo>
                <a:lnTo>
                  <a:pt x="438769" y="254146"/>
                </a:lnTo>
                <a:lnTo>
                  <a:pt x="420211" y="254599"/>
                </a:lnTo>
                <a:lnTo>
                  <a:pt x="398124" y="254409"/>
                </a:lnTo>
                <a:lnTo>
                  <a:pt x="396385" y="251833"/>
                </a:lnTo>
                <a:lnTo>
                  <a:pt x="396197" y="248074"/>
                </a:lnTo>
                <a:lnTo>
                  <a:pt x="395715" y="217845"/>
                </a:lnTo>
                <a:lnTo>
                  <a:pt x="395464" y="212777"/>
                </a:lnTo>
                <a:lnTo>
                  <a:pt x="344499" y="199650"/>
                </a:lnTo>
                <a:lnTo>
                  <a:pt x="324586" y="197154"/>
                </a:lnTo>
                <a:lnTo>
                  <a:pt x="319414" y="196034"/>
                </a:lnTo>
                <a:lnTo>
                  <a:pt x="315100" y="195835"/>
                </a:lnTo>
                <a:lnTo>
                  <a:pt x="308409" y="195965"/>
                </a:lnTo>
                <a:lnTo>
                  <a:pt x="295219" y="197657"/>
                </a:lnTo>
                <a:lnTo>
                  <a:pt x="284043" y="198903"/>
                </a:lnTo>
                <a:lnTo>
                  <a:pt x="282567" y="199961"/>
                </a:lnTo>
                <a:lnTo>
                  <a:pt x="282043" y="202788"/>
                </a:lnTo>
                <a:lnTo>
                  <a:pt x="281240" y="218788"/>
                </a:lnTo>
                <a:lnTo>
                  <a:pt x="281355" y="234750"/>
                </a:lnTo>
                <a:lnTo>
                  <a:pt x="297038" y="262691"/>
                </a:lnTo>
                <a:lnTo>
                  <a:pt x="312336" y="264842"/>
                </a:lnTo>
                <a:lnTo>
                  <a:pt x="319749" y="265467"/>
                </a:lnTo>
                <a:lnTo>
                  <a:pt x="323435" y="265613"/>
                </a:lnTo>
                <a:lnTo>
                  <a:pt x="324251" y="268618"/>
                </a:lnTo>
                <a:lnTo>
                  <a:pt x="322283" y="350909"/>
                </a:lnTo>
                <a:lnTo>
                  <a:pt x="318231" y="352961"/>
                </a:lnTo>
                <a:lnTo>
                  <a:pt x="306472" y="353213"/>
                </a:lnTo>
                <a:lnTo>
                  <a:pt x="299226" y="355055"/>
                </a:lnTo>
                <a:lnTo>
                  <a:pt x="286902" y="355422"/>
                </a:lnTo>
                <a:lnTo>
                  <a:pt x="284389" y="352008"/>
                </a:lnTo>
                <a:lnTo>
                  <a:pt x="277314" y="327740"/>
                </a:lnTo>
                <a:lnTo>
                  <a:pt x="274609" y="314900"/>
                </a:lnTo>
                <a:lnTo>
                  <a:pt x="269269" y="312743"/>
                </a:lnTo>
                <a:lnTo>
                  <a:pt x="200653" y="304837"/>
                </a:lnTo>
                <a:lnTo>
                  <a:pt x="191774" y="278105"/>
                </a:lnTo>
                <a:lnTo>
                  <a:pt x="190842" y="271299"/>
                </a:lnTo>
                <a:lnTo>
                  <a:pt x="192402" y="269069"/>
                </a:lnTo>
                <a:lnTo>
                  <a:pt x="197111" y="266210"/>
                </a:lnTo>
                <a:lnTo>
                  <a:pt x="204991" y="262832"/>
                </a:lnTo>
                <a:lnTo>
                  <a:pt x="226883" y="254472"/>
                </a:lnTo>
                <a:lnTo>
                  <a:pt x="226265" y="251802"/>
                </a:lnTo>
                <a:lnTo>
                  <a:pt x="225029" y="235635"/>
                </a:lnTo>
                <a:lnTo>
                  <a:pt x="222752" y="222325"/>
                </a:lnTo>
                <a:lnTo>
                  <a:pt x="219689" y="208809"/>
                </a:lnTo>
                <a:lnTo>
                  <a:pt x="214161" y="186893"/>
                </a:lnTo>
                <a:lnTo>
                  <a:pt x="214873" y="186725"/>
                </a:lnTo>
                <a:lnTo>
                  <a:pt x="206119" y="186432"/>
                </a:lnTo>
                <a:lnTo>
                  <a:pt x="202381" y="186129"/>
                </a:lnTo>
                <a:lnTo>
                  <a:pt x="197763" y="186013"/>
                </a:lnTo>
                <a:lnTo>
                  <a:pt x="177540" y="184791"/>
                </a:lnTo>
                <a:lnTo>
                  <a:pt x="169763" y="184069"/>
                </a:lnTo>
                <a:lnTo>
                  <a:pt x="161408" y="182569"/>
                </a:lnTo>
                <a:lnTo>
                  <a:pt x="158592" y="182265"/>
                </a:lnTo>
                <a:lnTo>
                  <a:pt x="153566" y="176810"/>
                </a:lnTo>
                <a:lnTo>
                  <a:pt x="174874" y="112853"/>
                </a:lnTo>
                <a:lnTo>
                  <a:pt x="175963" y="112005"/>
                </a:lnTo>
                <a:lnTo>
                  <a:pt x="202590" y="115743"/>
                </a:lnTo>
                <a:lnTo>
                  <a:pt x="204810" y="118738"/>
                </a:lnTo>
                <a:lnTo>
                  <a:pt x="208810" y="144182"/>
                </a:lnTo>
                <a:lnTo>
                  <a:pt x="207553" y="145585"/>
                </a:lnTo>
                <a:lnTo>
                  <a:pt x="263604" y="147418"/>
                </a:lnTo>
                <a:lnTo>
                  <a:pt x="264777" y="144601"/>
                </a:lnTo>
                <a:lnTo>
                  <a:pt x="272169" y="108707"/>
                </a:lnTo>
                <a:lnTo>
                  <a:pt x="272850" y="63096"/>
                </a:lnTo>
                <a:lnTo>
                  <a:pt x="269384" y="62593"/>
                </a:lnTo>
                <a:lnTo>
                  <a:pt x="264892" y="60415"/>
                </a:lnTo>
                <a:lnTo>
                  <a:pt x="248214" y="54431"/>
                </a:lnTo>
                <a:lnTo>
                  <a:pt x="225808" y="48902"/>
                </a:lnTo>
                <a:lnTo>
                  <a:pt x="201044" y="43971"/>
                </a:lnTo>
                <a:lnTo>
                  <a:pt x="173795" y="39180"/>
                </a:lnTo>
                <a:lnTo>
                  <a:pt x="167890" y="39651"/>
                </a:lnTo>
                <a:lnTo>
                  <a:pt x="160340" y="38364"/>
                </a:lnTo>
                <a:lnTo>
                  <a:pt x="104688" y="1566"/>
                </a:lnTo>
                <a:lnTo>
                  <a:pt x="72119" y="467"/>
                </a:lnTo>
                <a:lnTo>
                  <a:pt x="39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17F0D027-C496-B75D-CB7C-8D764855529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18680" y="2506430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3" name="Marcador de texto 19">
            <a:extLst>
              <a:ext uri="{FF2B5EF4-FFF2-40B4-BE49-F238E27FC236}">
                <a16:creationId xmlns:a16="http://schemas.microsoft.com/office/drawing/2014/main" id="{9FC18A3D-0B22-CDB9-970B-FFE7EAC933E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84850" y="3170970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800" b="0" i="0">
                <a:latin typeface="Arial" panose="020B0604020202020204" pitchFamily="34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407CA18B-3263-09A5-880A-44146DC843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81097" y="2530475"/>
            <a:ext cx="2236210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3D515380-7D32-6A2B-170B-09050F37C8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84850" y="2506431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8" name="Marcador de texto 15">
            <a:extLst>
              <a:ext uri="{FF2B5EF4-FFF2-40B4-BE49-F238E27FC236}">
                <a16:creationId xmlns:a16="http://schemas.microsoft.com/office/drawing/2014/main" id="{E9836498-2FCD-49CB-EFEA-9F481CB326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18680" y="4474480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49" name="Marcador de texto 19">
            <a:extLst>
              <a:ext uri="{FF2B5EF4-FFF2-40B4-BE49-F238E27FC236}">
                <a16:creationId xmlns:a16="http://schemas.microsoft.com/office/drawing/2014/main" id="{B0956839-8636-3EB8-7DAA-6CC37B4536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84850" y="5139020"/>
            <a:ext cx="2723514" cy="2793677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800" b="0" i="0">
                <a:latin typeface="Arial" panose="020B0604020202020204" pitchFamily="34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0" name="Marcador de texto 15">
            <a:extLst>
              <a:ext uri="{FF2B5EF4-FFF2-40B4-BE49-F238E27FC236}">
                <a16:creationId xmlns:a16="http://schemas.microsoft.com/office/drawing/2014/main" id="{093E5B19-0F15-F756-1A46-819D70C078B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81097" y="4474482"/>
            <a:ext cx="2236210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1" name="Marcador de texto 15">
            <a:extLst>
              <a:ext uri="{FF2B5EF4-FFF2-40B4-BE49-F238E27FC236}">
                <a16:creationId xmlns:a16="http://schemas.microsoft.com/office/drawing/2014/main" id="{243C7785-74FD-1BA9-7EA7-70C2738694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84850" y="4458263"/>
            <a:ext cx="2236210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2" name="Marcador de texto 15">
            <a:extLst>
              <a:ext uri="{FF2B5EF4-FFF2-40B4-BE49-F238E27FC236}">
                <a16:creationId xmlns:a16="http://schemas.microsoft.com/office/drawing/2014/main" id="{6DE741DF-B68A-A38B-F4F6-6C83AB35C31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18680" y="8341915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53" name="Marcador de texto 19">
            <a:extLst>
              <a:ext uri="{FF2B5EF4-FFF2-40B4-BE49-F238E27FC236}">
                <a16:creationId xmlns:a16="http://schemas.microsoft.com/office/drawing/2014/main" id="{41E3D1F7-60C4-475B-9649-6680BDC9E00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84850" y="9006455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800" b="0" i="0">
                <a:latin typeface="Arial" panose="020B0604020202020204" pitchFamily="34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4" name="Marcador de texto 15">
            <a:extLst>
              <a:ext uri="{FF2B5EF4-FFF2-40B4-BE49-F238E27FC236}">
                <a16:creationId xmlns:a16="http://schemas.microsoft.com/office/drawing/2014/main" id="{47C02D30-BD87-4F68-37BD-DB10ABFC453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1097" y="8341917"/>
            <a:ext cx="2236210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5" name="Marcador de texto 15">
            <a:extLst>
              <a:ext uri="{FF2B5EF4-FFF2-40B4-BE49-F238E27FC236}">
                <a16:creationId xmlns:a16="http://schemas.microsoft.com/office/drawing/2014/main" id="{EB1B79F9-B22A-9A1D-6E16-796C4901C6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784849" y="8325698"/>
            <a:ext cx="2721053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6" name="Marcador de texto 15">
            <a:extLst>
              <a:ext uri="{FF2B5EF4-FFF2-40B4-BE49-F238E27FC236}">
                <a16:creationId xmlns:a16="http://schemas.microsoft.com/office/drawing/2014/main" id="{147181A8-C7B2-3A06-B6B0-1EF851BE92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817410" y="2486616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04</a:t>
            </a:r>
          </a:p>
        </p:txBody>
      </p:sp>
      <p:sp>
        <p:nvSpPr>
          <p:cNvPr id="57" name="Marcador de texto 19">
            <a:extLst>
              <a:ext uri="{FF2B5EF4-FFF2-40B4-BE49-F238E27FC236}">
                <a16:creationId xmlns:a16="http://schemas.microsoft.com/office/drawing/2014/main" id="{3A3B1867-9F6A-B4CF-750A-4247A4BDC9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377935" y="3151156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800" b="0" i="0">
                <a:latin typeface="Arial" panose="020B0604020202020204" pitchFamily="34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8" name="Marcador de texto 15">
            <a:extLst>
              <a:ext uri="{FF2B5EF4-FFF2-40B4-BE49-F238E27FC236}">
                <a16:creationId xmlns:a16="http://schemas.microsoft.com/office/drawing/2014/main" id="{F56C1153-E22D-3D78-2F3C-F2A86409FF2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479827" y="2510661"/>
            <a:ext cx="2723515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9" name="Marcador de texto 15">
            <a:extLst>
              <a:ext uri="{FF2B5EF4-FFF2-40B4-BE49-F238E27FC236}">
                <a16:creationId xmlns:a16="http://schemas.microsoft.com/office/drawing/2014/main" id="{6BC7DB8D-8192-A96E-D4BA-36DE3B04AC9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370608" y="2486617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0" name="Marcador de texto 19">
            <a:extLst>
              <a:ext uri="{FF2B5EF4-FFF2-40B4-BE49-F238E27FC236}">
                <a16:creationId xmlns:a16="http://schemas.microsoft.com/office/drawing/2014/main" id="{55AC57F9-8B80-9F51-6FBD-2BCF2F97C0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377935" y="5127080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800" b="0" i="0">
                <a:latin typeface="Arial" panose="020B0604020202020204" pitchFamily="34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1" name="Marcador de texto 15">
            <a:extLst>
              <a:ext uri="{FF2B5EF4-FFF2-40B4-BE49-F238E27FC236}">
                <a16:creationId xmlns:a16="http://schemas.microsoft.com/office/drawing/2014/main" id="{F483B5E2-E8AE-0E0E-671C-6DBBB4C0DE5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5370608" y="4462541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2" name="Marcador de texto 19">
            <a:extLst>
              <a:ext uri="{FF2B5EF4-FFF2-40B4-BE49-F238E27FC236}">
                <a16:creationId xmlns:a16="http://schemas.microsoft.com/office/drawing/2014/main" id="{C491F592-5665-92E8-6BA3-8900A48B5F6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364059" y="7038358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800" b="0" i="0">
                <a:latin typeface="Arial" panose="020B0604020202020204" pitchFamily="34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3" name="Marcador de texto 15">
            <a:extLst>
              <a:ext uri="{FF2B5EF4-FFF2-40B4-BE49-F238E27FC236}">
                <a16:creationId xmlns:a16="http://schemas.microsoft.com/office/drawing/2014/main" id="{57A50151-A515-6546-08B9-32CC648B96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5356732" y="6373819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4" name="Marcador de texto 15">
            <a:extLst>
              <a:ext uri="{FF2B5EF4-FFF2-40B4-BE49-F238E27FC236}">
                <a16:creationId xmlns:a16="http://schemas.microsoft.com/office/drawing/2014/main" id="{C1491C8F-9A30-EE4E-F549-4D32A59E424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817410" y="8325698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05</a:t>
            </a:r>
          </a:p>
        </p:txBody>
      </p:sp>
      <p:sp>
        <p:nvSpPr>
          <p:cNvPr id="65" name="Marcador de texto 15">
            <a:extLst>
              <a:ext uri="{FF2B5EF4-FFF2-40B4-BE49-F238E27FC236}">
                <a16:creationId xmlns:a16="http://schemas.microsoft.com/office/drawing/2014/main" id="{E2F617C1-139E-00E6-C739-AC63633260B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2479827" y="8349743"/>
            <a:ext cx="2723515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6" name="Marcador de texto 15">
            <a:extLst>
              <a:ext uri="{FF2B5EF4-FFF2-40B4-BE49-F238E27FC236}">
                <a16:creationId xmlns:a16="http://schemas.microsoft.com/office/drawing/2014/main" id="{C8688595-EE08-5E85-00A8-42D430D5F25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370608" y="8325699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bg object 17">
            <a:extLst>
              <a:ext uri="{FF2B5EF4-FFF2-40B4-BE49-F238E27FC236}">
                <a16:creationId xmlns:a16="http://schemas.microsoft.com/office/drawing/2014/main" id="{668D9440-3A32-38A5-98F6-C4AC3B3FA735}"/>
              </a:ext>
            </a:extLst>
          </p:cNvPr>
          <p:cNvSpPr/>
          <p:nvPr userDrawn="1"/>
        </p:nvSpPr>
        <p:spPr>
          <a:xfrm>
            <a:off x="1256506" y="0"/>
            <a:ext cx="1256665" cy="1256665"/>
          </a:xfrm>
          <a:custGeom>
            <a:avLst/>
            <a:gdLst/>
            <a:ahLst/>
            <a:cxnLst/>
            <a:rect l="l" t="t" r="r" b="b"/>
            <a:pathLst>
              <a:path w="1256664" h="1256665">
                <a:moveTo>
                  <a:pt x="1256516" y="0"/>
                </a:moveTo>
                <a:lnTo>
                  <a:pt x="0" y="0"/>
                </a:lnTo>
                <a:lnTo>
                  <a:pt x="0" y="1256506"/>
                </a:lnTo>
                <a:lnTo>
                  <a:pt x="1256516" y="1256506"/>
                </a:lnTo>
                <a:lnTo>
                  <a:pt x="1256516" y="0"/>
                </a:lnTo>
                <a:close/>
              </a:path>
            </a:pathLst>
          </a:custGeom>
          <a:solidFill>
            <a:schemeClr val="bg1">
              <a:alpha val="40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258CE5F-A63D-C05D-64AD-1903C7C149C9}"/>
              </a:ext>
            </a:extLst>
          </p:cNvPr>
          <p:cNvSpPr/>
          <p:nvPr userDrawn="1"/>
        </p:nvSpPr>
        <p:spPr>
          <a:xfrm>
            <a:off x="0" y="1256664"/>
            <a:ext cx="1267129" cy="10052685"/>
          </a:xfrm>
          <a:custGeom>
            <a:avLst/>
            <a:gdLst/>
            <a:ahLst/>
            <a:cxnLst/>
            <a:rect l="l" t="t" r="r" b="b"/>
            <a:pathLst>
              <a:path w="1256665" h="2523490">
                <a:moveTo>
                  <a:pt x="1256499" y="0"/>
                </a:moveTo>
                <a:lnTo>
                  <a:pt x="0" y="0"/>
                </a:lnTo>
                <a:lnTo>
                  <a:pt x="0" y="1261732"/>
                </a:lnTo>
                <a:lnTo>
                  <a:pt x="0" y="2523477"/>
                </a:lnTo>
                <a:lnTo>
                  <a:pt x="1256499" y="2523477"/>
                </a:lnTo>
                <a:lnTo>
                  <a:pt x="1256499" y="1261732"/>
                </a:lnTo>
                <a:lnTo>
                  <a:pt x="1256499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014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1256506" y="6645276"/>
            <a:ext cx="12012200" cy="3200399"/>
          </a:xfrm>
          <a:prstGeom prst="rect">
            <a:avLst/>
          </a:prstGeom>
          <a:solidFill>
            <a:srgbClr val="FFFFFF"/>
          </a:solidFill>
        </p:spPr>
        <p:txBody>
          <a:bodyPr lIns="180000" tIns="0" rIns="0" bIns="0">
            <a:normAutofit/>
          </a:bodyPr>
          <a:lstStyle>
            <a:lvl1pPr>
              <a:defRPr sz="10800" b="0" i="0" spc="-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1441450" y="8169275"/>
            <a:ext cx="11441465" cy="1661993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spAutoFit/>
          </a:bodyPr>
          <a:lstStyle>
            <a:lvl1pPr>
              <a:defRPr sz="10800" b="0" i="0" spc="-300">
                <a:solidFill>
                  <a:schemeClr val="bg1">
                    <a:lumMod val="9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1" name="bg object 17">
            <a:extLst>
              <a:ext uri="{FF2B5EF4-FFF2-40B4-BE49-F238E27FC236}">
                <a16:creationId xmlns:a16="http://schemas.microsoft.com/office/drawing/2014/main" id="{85139FD6-C820-5121-9224-8D4641340BCE}"/>
              </a:ext>
            </a:extLst>
          </p:cNvPr>
          <p:cNvSpPr/>
          <p:nvPr userDrawn="1"/>
        </p:nvSpPr>
        <p:spPr>
          <a:xfrm>
            <a:off x="1256506" y="0"/>
            <a:ext cx="1256665" cy="1256665"/>
          </a:xfrm>
          <a:custGeom>
            <a:avLst/>
            <a:gdLst/>
            <a:ahLst/>
            <a:cxnLst/>
            <a:rect l="l" t="t" r="r" b="b"/>
            <a:pathLst>
              <a:path w="1256664" h="1256665">
                <a:moveTo>
                  <a:pt x="1256516" y="0"/>
                </a:moveTo>
                <a:lnTo>
                  <a:pt x="0" y="0"/>
                </a:lnTo>
                <a:lnTo>
                  <a:pt x="0" y="1256506"/>
                </a:lnTo>
                <a:lnTo>
                  <a:pt x="1256516" y="1256506"/>
                </a:lnTo>
                <a:lnTo>
                  <a:pt x="12565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2" name="bg object 18">
            <a:extLst>
              <a:ext uri="{FF2B5EF4-FFF2-40B4-BE49-F238E27FC236}">
                <a16:creationId xmlns:a16="http://schemas.microsoft.com/office/drawing/2014/main" id="{910710C7-A89C-6A64-0633-366E80975884}"/>
              </a:ext>
            </a:extLst>
          </p:cNvPr>
          <p:cNvSpPr/>
          <p:nvPr userDrawn="1"/>
        </p:nvSpPr>
        <p:spPr>
          <a:xfrm>
            <a:off x="1546065" y="381979"/>
            <a:ext cx="677545" cy="492759"/>
          </a:xfrm>
          <a:custGeom>
            <a:avLst/>
            <a:gdLst/>
            <a:ahLst/>
            <a:cxnLst/>
            <a:rect l="l" t="t" r="r" b="b"/>
            <a:pathLst>
              <a:path w="677544" h="492759">
                <a:moveTo>
                  <a:pt x="39866" y="0"/>
                </a:moveTo>
                <a:lnTo>
                  <a:pt x="701" y="553"/>
                </a:lnTo>
                <a:lnTo>
                  <a:pt x="0" y="3349"/>
                </a:lnTo>
                <a:lnTo>
                  <a:pt x="104" y="273330"/>
                </a:lnTo>
                <a:lnTo>
                  <a:pt x="1999" y="281372"/>
                </a:lnTo>
                <a:lnTo>
                  <a:pt x="99243" y="282911"/>
                </a:lnTo>
                <a:lnTo>
                  <a:pt x="100342" y="285319"/>
                </a:lnTo>
                <a:lnTo>
                  <a:pt x="101961" y="303542"/>
                </a:lnTo>
                <a:lnTo>
                  <a:pt x="104360" y="318597"/>
                </a:lnTo>
                <a:lnTo>
                  <a:pt x="107125" y="333623"/>
                </a:lnTo>
                <a:lnTo>
                  <a:pt x="111390" y="358224"/>
                </a:lnTo>
                <a:lnTo>
                  <a:pt x="114288" y="367386"/>
                </a:lnTo>
                <a:lnTo>
                  <a:pt x="118825" y="374642"/>
                </a:lnTo>
                <a:lnTo>
                  <a:pt x="125430" y="378060"/>
                </a:lnTo>
                <a:lnTo>
                  <a:pt x="210255" y="387421"/>
                </a:lnTo>
                <a:lnTo>
                  <a:pt x="212778" y="388981"/>
                </a:lnTo>
                <a:lnTo>
                  <a:pt x="212810" y="395777"/>
                </a:lnTo>
                <a:lnTo>
                  <a:pt x="213250" y="491369"/>
                </a:lnTo>
                <a:lnTo>
                  <a:pt x="215187" y="492426"/>
                </a:lnTo>
                <a:lnTo>
                  <a:pt x="268099" y="492434"/>
                </a:lnTo>
                <a:lnTo>
                  <a:pt x="311220" y="491660"/>
                </a:lnTo>
                <a:lnTo>
                  <a:pt x="354342" y="490099"/>
                </a:lnTo>
                <a:lnTo>
                  <a:pt x="404814" y="487201"/>
                </a:lnTo>
                <a:lnTo>
                  <a:pt x="414175" y="352228"/>
                </a:lnTo>
                <a:lnTo>
                  <a:pt x="416144" y="349118"/>
                </a:lnTo>
                <a:lnTo>
                  <a:pt x="418427" y="348522"/>
                </a:lnTo>
                <a:lnTo>
                  <a:pt x="438055" y="341280"/>
                </a:lnTo>
                <a:lnTo>
                  <a:pt x="472637" y="332396"/>
                </a:lnTo>
                <a:lnTo>
                  <a:pt x="512367" y="323655"/>
                </a:lnTo>
                <a:lnTo>
                  <a:pt x="547438" y="316837"/>
                </a:lnTo>
                <a:lnTo>
                  <a:pt x="557976" y="313171"/>
                </a:lnTo>
                <a:lnTo>
                  <a:pt x="565499" y="306183"/>
                </a:lnTo>
                <a:lnTo>
                  <a:pt x="571356" y="294632"/>
                </a:lnTo>
                <a:lnTo>
                  <a:pt x="576893" y="277278"/>
                </a:lnTo>
                <a:lnTo>
                  <a:pt x="582139" y="258660"/>
                </a:lnTo>
                <a:lnTo>
                  <a:pt x="583835" y="253519"/>
                </a:lnTo>
                <a:lnTo>
                  <a:pt x="589531" y="251080"/>
                </a:lnTo>
                <a:lnTo>
                  <a:pt x="595343" y="249750"/>
                </a:lnTo>
                <a:lnTo>
                  <a:pt x="669927" y="244692"/>
                </a:lnTo>
                <a:lnTo>
                  <a:pt x="675361" y="244546"/>
                </a:lnTo>
                <a:lnTo>
                  <a:pt x="677539" y="240431"/>
                </a:lnTo>
                <a:lnTo>
                  <a:pt x="675686" y="40322"/>
                </a:lnTo>
                <a:lnTo>
                  <a:pt x="673256" y="38908"/>
                </a:lnTo>
                <a:lnTo>
                  <a:pt x="668398" y="38782"/>
                </a:lnTo>
                <a:lnTo>
                  <a:pt x="642283" y="36560"/>
                </a:lnTo>
                <a:lnTo>
                  <a:pt x="617913" y="31374"/>
                </a:lnTo>
                <a:lnTo>
                  <a:pt x="596056" y="23212"/>
                </a:lnTo>
                <a:lnTo>
                  <a:pt x="577479" y="12061"/>
                </a:lnTo>
                <a:lnTo>
                  <a:pt x="571791" y="8934"/>
                </a:lnTo>
                <a:lnTo>
                  <a:pt x="564265" y="6464"/>
                </a:lnTo>
                <a:lnTo>
                  <a:pt x="555475" y="4598"/>
                </a:lnTo>
                <a:lnTo>
                  <a:pt x="539208" y="2490"/>
                </a:lnTo>
                <a:lnTo>
                  <a:pt x="530130" y="4522"/>
                </a:lnTo>
                <a:lnTo>
                  <a:pt x="527575" y="4899"/>
                </a:lnTo>
                <a:lnTo>
                  <a:pt x="457692" y="1988"/>
                </a:lnTo>
                <a:lnTo>
                  <a:pt x="452488" y="2605"/>
                </a:lnTo>
                <a:lnTo>
                  <a:pt x="450834" y="5600"/>
                </a:lnTo>
                <a:lnTo>
                  <a:pt x="450499" y="10406"/>
                </a:lnTo>
                <a:lnTo>
                  <a:pt x="450405" y="60185"/>
                </a:lnTo>
                <a:lnTo>
                  <a:pt x="450541" y="64394"/>
                </a:lnTo>
                <a:lnTo>
                  <a:pt x="455075" y="65316"/>
                </a:lnTo>
                <a:lnTo>
                  <a:pt x="467294" y="67001"/>
                </a:lnTo>
                <a:lnTo>
                  <a:pt x="484325" y="67354"/>
                </a:lnTo>
                <a:lnTo>
                  <a:pt x="498842" y="69219"/>
                </a:lnTo>
                <a:lnTo>
                  <a:pt x="534020" y="96626"/>
                </a:lnTo>
                <a:lnTo>
                  <a:pt x="535491" y="110079"/>
                </a:lnTo>
                <a:lnTo>
                  <a:pt x="535444" y="117141"/>
                </a:lnTo>
                <a:lnTo>
                  <a:pt x="534690" y="131329"/>
                </a:lnTo>
                <a:lnTo>
                  <a:pt x="534716" y="140926"/>
                </a:lnTo>
                <a:lnTo>
                  <a:pt x="532737" y="142182"/>
                </a:lnTo>
                <a:lnTo>
                  <a:pt x="520865" y="142488"/>
                </a:lnTo>
                <a:lnTo>
                  <a:pt x="511850" y="142096"/>
                </a:lnTo>
                <a:lnTo>
                  <a:pt x="503028" y="141158"/>
                </a:lnTo>
                <a:lnTo>
                  <a:pt x="489691" y="138737"/>
                </a:lnTo>
                <a:lnTo>
                  <a:pt x="486875" y="122843"/>
                </a:lnTo>
                <a:lnTo>
                  <a:pt x="484812" y="117858"/>
                </a:lnTo>
                <a:lnTo>
                  <a:pt x="482299" y="109094"/>
                </a:lnTo>
                <a:lnTo>
                  <a:pt x="481629" y="108529"/>
                </a:lnTo>
                <a:lnTo>
                  <a:pt x="438552" y="108152"/>
                </a:lnTo>
                <a:lnTo>
                  <a:pt x="435871" y="119607"/>
                </a:lnTo>
                <a:lnTo>
                  <a:pt x="435777" y="126057"/>
                </a:lnTo>
                <a:lnTo>
                  <a:pt x="434741" y="140875"/>
                </a:lnTo>
                <a:lnTo>
                  <a:pt x="434563" y="160598"/>
                </a:lnTo>
                <a:lnTo>
                  <a:pt x="434930" y="182877"/>
                </a:lnTo>
                <a:lnTo>
                  <a:pt x="435526" y="205364"/>
                </a:lnTo>
                <a:lnTo>
                  <a:pt x="435463" y="209939"/>
                </a:lnTo>
                <a:lnTo>
                  <a:pt x="435033" y="210683"/>
                </a:lnTo>
                <a:lnTo>
                  <a:pt x="478529" y="214138"/>
                </a:lnTo>
                <a:lnTo>
                  <a:pt x="480467" y="218086"/>
                </a:lnTo>
                <a:lnTo>
                  <a:pt x="481723" y="243781"/>
                </a:lnTo>
                <a:lnTo>
                  <a:pt x="482142" y="248567"/>
                </a:lnTo>
                <a:lnTo>
                  <a:pt x="479891" y="251059"/>
                </a:lnTo>
                <a:lnTo>
                  <a:pt x="475441" y="251655"/>
                </a:lnTo>
                <a:lnTo>
                  <a:pt x="457111" y="253118"/>
                </a:lnTo>
                <a:lnTo>
                  <a:pt x="438769" y="254146"/>
                </a:lnTo>
                <a:lnTo>
                  <a:pt x="420211" y="254599"/>
                </a:lnTo>
                <a:lnTo>
                  <a:pt x="398124" y="254409"/>
                </a:lnTo>
                <a:lnTo>
                  <a:pt x="396385" y="251833"/>
                </a:lnTo>
                <a:lnTo>
                  <a:pt x="396197" y="248074"/>
                </a:lnTo>
                <a:lnTo>
                  <a:pt x="395715" y="217845"/>
                </a:lnTo>
                <a:lnTo>
                  <a:pt x="395464" y="212777"/>
                </a:lnTo>
                <a:lnTo>
                  <a:pt x="344499" y="199650"/>
                </a:lnTo>
                <a:lnTo>
                  <a:pt x="324586" y="197154"/>
                </a:lnTo>
                <a:lnTo>
                  <a:pt x="319414" y="196034"/>
                </a:lnTo>
                <a:lnTo>
                  <a:pt x="315100" y="195835"/>
                </a:lnTo>
                <a:lnTo>
                  <a:pt x="308409" y="195965"/>
                </a:lnTo>
                <a:lnTo>
                  <a:pt x="295219" y="197657"/>
                </a:lnTo>
                <a:lnTo>
                  <a:pt x="284043" y="198903"/>
                </a:lnTo>
                <a:lnTo>
                  <a:pt x="282567" y="199961"/>
                </a:lnTo>
                <a:lnTo>
                  <a:pt x="282043" y="202788"/>
                </a:lnTo>
                <a:lnTo>
                  <a:pt x="281240" y="218788"/>
                </a:lnTo>
                <a:lnTo>
                  <a:pt x="281355" y="234750"/>
                </a:lnTo>
                <a:lnTo>
                  <a:pt x="297038" y="262691"/>
                </a:lnTo>
                <a:lnTo>
                  <a:pt x="312336" y="264842"/>
                </a:lnTo>
                <a:lnTo>
                  <a:pt x="319749" y="265467"/>
                </a:lnTo>
                <a:lnTo>
                  <a:pt x="323435" y="265613"/>
                </a:lnTo>
                <a:lnTo>
                  <a:pt x="324251" y="268618"/>
                </a:lnTo>
                <a:lnTo>
                  <a:pt x="322283" y="350909"/>
                </a:lnTo>
                <a:lnTo>
                  <a:pt x="318231" y="352961"/>
                </a:lnTo>
                <a:lnTo>
                  <a:pt x="306472" y="353213"/>
                </a:lnTo>
                <a:lnTo>
                  <a:pt x="299226" y="355055"/>
                </a:lnTo>
                <a:lnTo>
                  <a:pt x="286902" y="355422"/>
                </a:lnTo>
                <a:lnTo>
                  <a:pt x="284389" y="352008"/>
                </a:lnTo>
                <a:lnTo>
                  <a:pt x="277314" y="327740"/>
                </a:lnTo>
                <a:lnTo>
                  <a:pt x="274609" y="314900"/>
                </a:lnTo>
                <a:lnTo>
                  <a:pt x="269269" y="312743"/>
                </a:lnTo>
                <a:lnTo>
                  <a:pt x="200653" y="304837"/>
                </a:lnTo>
                <a:lnTo>
                  <a:pt x="191774" y="278105"/>
                </a:lnTo>
                <a:lnTo>
                  <a:pt x="190842" y="271299"/>
                </a:lnTo>
                <a:lnTo>
                  <a:pt x="192402" y="269069"/>
                </a:lnTo>
                <a:lnTo>
                  <a:pt x="197111" y="266210"/>
                </a:lnTo>
                <a:lnTo>
                  <a:pt x="204991" y="262832"/>
                </a:lnTo>
                <a:lnTo>
                  <a:pt x="226883" y="254472"/>
                </a:lnTo>
                <a:lnTo>
                  <a:pt x="226265" y="251802"/>
                </a:lnTo>
                <a:lnTo>
                  <a:pt x="225029" y="235635"/>
                </a:lnTo>
                <a:lnTo>
                  <a:pt x="222752" y="222325"/>
                </a:lnTo>
                <a:lnTo>
                  <a:pt x="219689" y="208809"/>
                </a:lnTo>
                <a:lnTo>
                  <a:pt x="214161" y="186893"/>
                </a:lnTo>
                <a:lnTo>
                  <a:pt x="214873" y="186725"/>
                </a:lnTo>
                <a:lnTo>
                  <a:pt x="206119" y="186432"/>
                </a:lnTo>
                <a:lnTo>
                  <a:pt x="202381" y="186129"/>
                </a:lnTo>
                <a:lnTo>
                  <a:pt x="197763" y="186013"/>
                </a:lnTo>
                <a:lnTo>
                  <a:pt x="177540" y="184791"/>
                </a:lnTo>
                <a:lnTo>
                  <a:pt x="169763" y="184069"/>
                </a:lnTo>
                <a:lnTo>
                  <a:pt x="161408" y="182569"/>
                </a:lnTo>
                <a:lnTo>
                  <a:pt x="158592" y="182265"/>
                </a:lnTo>
                <a:lnTo>
                  <a:pt x="153566" y="176810"/>
                </a:lnTo>
                <a:lnTo>
                  <a:pt x="174874" y="112853"/>
                </a:lnTo>
                <a:lnTo>
                  <a:pt x="175963" y="112005"/>
                </a:lnTo>
                <a:lnTo>
                  <a:pt x="202590" y="115743"/>
                </a:lnTo>
                <a:lnTo>
                  <a:pt x="204810" y="118738"/>
                </a:lnTo>
                <a:lnTo>
                  <a:pt x="208810" y="144182"/>
                </a:lnTo>
                <a:lnTo>
                  <a:pt x="207553" y="145585"/>
                </a:lnTo>
                <a:lnTo>
                  <a:pt x="263604" y="147418"/>
                </a:lnTo>
                <a:lnTo>
                  <a:pt x="264777" y="144601"/>
                </a:lnTo>
                <a:lnTo>
                  <a:pt x="272169" y="108707"/>
                </a:lnTo>
                <a:lnTo>
                  <a:pt x="272850" y="63096"/>
                </a:lnTo>
                <a:lnTo>
                  <a:pt x="269384" y="62593"/>
                </a:lnTo>
                <a:lnTo>
                  <a:pt x="264892" y="60415"/>
                </a:lnTo>
                <a:lnTo>
                  <a:pt x="248214" y="54431"/>
                </a:lnTo>
                <a:lnTo>
                  <a:pt x="225808" y="48902"/>
                </a:lnTo>
                <a:lnTo>
                  <a:pt x="201044" y="43971"/>
                </a:lnTo>
                <a:lnTo>
                  <a:pt x="173795" y="39180"/>
                </a:lnTo>
                <a:lnTo>
                  <a:pt x="167890" y="39651"/>
                </a:lnTo>
                <a:lnTo>
                  <a:pt x="160340" y="38364"/>
                </a:lnTo>
                <a:lnTo>
                  <a:pt x="104688" y="1566"/>
                </a:lnTo>
                <a:lnTo>
                  <a:pt x="72119" y="467"/>
                </a:lnTo>
                <a:lnTo>
                  <a:pt x="39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1D70875D-8317-A9AD-3A6D-CA3B1EA67F7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5A2054F-98BB-B915-38B3-81F443319F0D}"/>
              </a:ext>
            </a:extLst>
          </p:cNvPr>
          <p:cNvSpPr/>
          <p:nvPr userDrawn="1"/>
        </p:nvSpPr>
        <p:spPr>
          <a:xfrm>
            <a:off x="0" y="4283074"/>
            <a:ext cx="1266189" cy="23622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50714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er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51B50681-31E1-C0D1-F4A6-7451A84DE5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6189" y="6122649"/>
            <a:ext cx="17581563" cy="4419600"/>
          </a:xfrm>
          <a:prstGeom prst="rect">
            <a:avLst/>
          </a:prstGeom>
          <a:solidFill>
            <a:srgbClr val="FFFFFF"/>
          </a:solidFill>
        </p:spPr>
        <p:txBody>
          <a:bodyPr lIns="360000" tIns="792000" bIns="360000" anchor="b">
            <a:normAutofit/>
          </a:bodyPr>
          <a:lstStyle>
            <a:lvl1pPr>
              <a:lnSpc>
                <a:spcPts val="16260"/>
              </a:lnSpc>
              <a:spcAft>
                <a:spcPts val="0"/>
              </a:spcAft>
              <a:defRPr sz="3500" b="0" i="0" spc="-15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11857184" y="467389"/>
            <a:ext cx="6623699" cy="53908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3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42F470F8-D607-2F34-3BFD-424F834AAE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7882" y="6340475"/>
            <a:ext cx="1143001" cy="481965"/>
          </a:xfrm>
          <a:prstGeom prst="rect">
            <a:avLst/>
          </a:prstGeom>
        </p:spPr>
        <p:txBody>
          <a:bodyPr/>
          <a:lstStyle>
            <a:lvl1pPr algn="r">
              <a:defRPr sz="3000" b="0" i="0"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2025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3ED41C9C-2582-960C-7F99-01C4B55D79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6189" y="0"/>
            <a:ext cx="2513910" cy="2513330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701624B7-D160-857C-6BBE-6E7A2CE9FD26}"/>
              </a:ext>
            </a:extLst>
          </p:cNvPr>
          <p:cNvSpPr/>
          <p:nvPr userDrawn="1"/>
        </p:nvSpPr>
        <p:spPr>
          <a:xfrm>
            <a:off x="0" y="4881869"/>
            <a:ext cx="1266189" cy="12230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0172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2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B0DBBFE3-71B2-7F46-52B4-585CDB26C9C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2022114" y="2047866"/>
            <a:ext cx="6172199" cy="3149609"/>
          </a:xfrm>
          <a:prstGeom prst="rect">
            <a:avLst/>
          </a:prstGeom>
        </p:spPr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13068F01-2B3F-56B8-5FB0-DBCF4ACB2CF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2D85ADDD-6CB1-D2BB-257C-6BB7AC95BEA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8" name="Marcador de texto 15">
            <a:extLst>
              <a:ext uri="{FF2B5EF4-FFF2-40B4-BE49-F238E27FC236}">
                <a16:creationId xmlns:a16="http://schemas.microsoft.com/office/drawing/2014/main" id="{06C28349-A606-C9ED-DF98-1342516540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9" name="Marcador de texto 15">
            <a:extLst>
              <a:ext uri="{FF2B5EF4-FFF2-40B4-BE49-F238E27FC236}">
                <a16:creationId xmlns:a16="http://schemas.microsoft.com/office/drawing/2014/main" id="{CC917A27-97C1-AC29-CE46-A7C8E5F54A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28">
            <a:extLst>
              <a:ext uri="{FF2B5EF4-FFF2-40B4-BE49-F238E27FC236}">
                <a16:creationId xmlns:a16="http://schemas.microsoft.com/office/drawing/2014/main" id="{692F68DE-5BAC-ACF0-CA25-AE083B9AAB1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022113" y="7680325"/>
            <a:ext cx="6172199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1" name="Marcador de texto 28">
            <a:extLst>
              <a:ext uri="{FF2B5EF4-FFF2-40B4-BE49-F238E27FC236}">
                <a16:creationId xmlns:a16="http://schemas.microsoft.com/office/drawing/2014/main" id="{08E7CBC1-4589-30DD-130D-9CC94905BBA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36999" y="5410200"/>
            <a:ext cx="6172199" cy="2057400"/>
          </a:xfrm>
          <a:prstGeom prst="rect">
            <a:avLst/>
          </a:prstGeom>
        </p:spPr>
        <p:txBody>
          <a:bodyPr/>
          <a:lstStyle>
            <a:lvl1pPr algn="l">
              <a:defRPr sz="3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C37F36ED-6001-80E4-FF98-4F8468AAF9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321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with photo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posición de imagen 17">
            <a:extLst>
              <a:ext uri="{FF2B5EF4-FFF2-40B4-BE49-F238E27FC236}">
                <a16:creationId xmlns:a16="http://schemas.microsoft.com/office/drawing/2014/main" id="{4437D17A-9392-475B-F3F4-480D8334A51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2223610" y="2851658"/>
            <a:ext cx="3733800" cy="269521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17" name="Marcador de posición de imagen 17">
            <a:extLst>
              <a:ext uri="{FF2B5EF4-FFF2-40B4-BE49-F238E27FC236}">
                <a16:creationId xmlns:a16="http://schemas.microsoft.com/office/drawing/2014/main" id="{287E367E-8FF4-B94B-3586-6D798DD01E8A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685532" y="2879875"/>
            <a:ext cx="3765896" cy="2667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3AC93131-A4F8-CFE7-24E4-25444BD32AD8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1069780" y="2851298"/>
            <a:ext cx="3765896" cy="2667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2" name="object 5">
            <a:extLst>
              <a:ext uri="{FF2B5EF4-FFF2-40B4-BE49-F238E27FC236}">
                <a16:creationId xmlns:a16="http://schemas.microsoft.com/office/drawing/2014/main" id="{29EF3D6E-9086-05D1-61C7-26F146F7D9AB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13068F01-2B3F-56B8-5FB0-DBCF4ACB2CF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891FDFA1-B65C-330A-A97C-B0E14CACAF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23610" y="6813340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4FFB56C-D429-F9B9-6D3E-DEBE1DB70972}"/>
              </a:ext>
            </a:extLst>
          </p:cNvPr>
          <p:cNvCxnSpPr>
            <a:cxnSpLocks/>
          </p:cNvCxnSpPr>
          <p:nvPr userDrawn="1"/>
        </p:nvCxnSpPr>
        <p:spPr>
          <a:xfrm>
            <a:off x="4090510" y="5546874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rcador de texto 15">
            <a:extLst>
              <a:ext uri="{FF2B5EF4-FFF2-40B4-BE49-F238E27FC236}">
                <a16:creationId xmlns:a16="http://schemas.microsoft.com/office/drawing/2014/main" id="{462D966B-772A-78C1-D2BA-7BBC2B2B93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99250" y="6813340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CAE52F4-84BD-608E-9F6A-1176C3C20639}"/>
              </a:ext>
            </a:extLst>
          </p:cNvPr>
          <p:cNvCxnSpPr>
            <a:cxnSpLocks/>
          </p:cNvCxnSpPr>
          <p:nvPr userDrawn="1"/>
        </p:nvCxnSpPr>
        <p:spPr>
          <a:xfrm>
            <a:off x="8566150" y="5546874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F77FF974-A90C-D189-B23E-CF48B59FCD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069780" y="6785123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1D11B37-D6ED-CF3D-3862-5ACB1FBE4AAC}"/>
              </a:ext>
            </a:extLst>
          </p:cNvPr>
          <p:cNvCxnSpPr>
            <a:cxnSpLocks/>
          </p:cNvCxnSpPr>
          <p:nvPr userDrawn="1"/>
        </p:nvCxnSpPr>
        <p:spPr>
          <a:xfrm>
            <a:off x="12936680" y="5518657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9268FF91-CC6E-632D-2330-79B4F1C1279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478803" y="6785123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AE0A28C8-2E1B-6835-7ECE-698E44A97675}"/>
              </a:ext>
            </a:extLst>
          </p:cNvPr>
          <p:cNvCxnSpPr>
            <a:cxnSpLocks/>
          </p:cNvCxnSpPr>
          <p:nvPr userDrawn="1"/>
        </p:nvCxnSpPr>
        <p:spPr>
          <a:xfrm>
            <a:off x="17345703" y="5518657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2FA17282-E3D0-5984-02FF-7FA7F3C5D2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38362" y="7680325"/>
            <a:ext cx="3794688" cy="2057400"/>
          </a:xfrm>
          <a:prstGeom prst="rect">
            <a:avLst/>
          </a:prstGeom>
        </p:spPr>
        <p:txBody>
          <a:bodyPr/>
          <a:lstStyle>
            <a:lvl1pPr algn="ctr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0" name="Marcador de texto 28">
            <a:extLst>
              <a:ext uri="{FF2B5EF4-FFF2-40B4-BE49-F238E27FC236}">
                <a16:creationId xmlns:a16="http://schemas.microsoft.com/office/drawing/2014/main" id="{7768B7B6-5B57-FFE0-2352-5E151991F82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071412" y="7680325"/>
            <a:ext cx="3765896" cy="2057400"/>
          </a:xfrm>
          <a:prstGeom prst="rect">
            <a:avLst/>
          </a:prstGeom>
        </p:spPr>
        <p:txBody>
          <a:bodyPr/>
          <a:lstStyle>
            <a:lvl1pPr algn="ctr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1" name="Marcador de texto 28">
            <a:extLst>
              <a:ext uri="{FF2B5EF4-FFF2-40B4-BE49-F238E27FC236}">
                <a16:creationId xmlns:a16="http://schemas.microsoft.com/office/drawing/2014/main" id="{BD4E07E6-5A86-E699-F141-82FA99DDA35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80304" y="7680325"/>
            <a:ext cx="3765896" cy="2057400"/>
          </a:xfrm>
          <a:prstGeom prst="rect">
            <a:avLst/>
          </a:prstGeom>
        </p:spPr>
        <p:txBody>
          <a:bodyPr/>
          <a:lstStyle>
            <a:lvl1pPr algn="ctr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2" name="Marcador de texto 28">
            <a:extLst>
              <a:ext uri="{FF2B5EF4-FFF2-40B4-BE49-F238E27FC236}">
                <a16:creationId xmlns:a16="http://schemas.microsoft.com/office/drawing/2014/main" id="{7A0A02C1-2587-480C-F3B0-355A4F6846A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193166" y="7680325"/>
            <a:ext cx="3794688" cy="2057400"/>
          </a:xfrm>
          <a:prstGeom prst="rect">
            <a:avLst/>
          </a:prstGeom>
        </p:spPr>
        <p:txBody>
          <a:bodyPr/>
          <a:lstStyle>
            <a:lvl1pPr algn="ctr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B949FDC3-0EE8-1A8E-58C9-748863E013E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8" name="Marcador de texto 15">
            <a:extLst>
              <a:ext uri="{FF2B5EF4-FFF2-40B4-BE49-F238E27FC236}">
                <a16:creationId xmlns:a16="http://schemas.microsoft.com/office/drawing/2014/main" id="{F57F659C-48FE-C03A-9D5A-3AF351D740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2BEBD669-B4F2-E9C5-0815-ACDC280336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8" name="Marcador de posición de imagen 17">
            <a:extLst>
              <a:ext uri="{FF2B5EF4-FFF2-40B4-BE49-F238E27FC236}">
                <a16:creationId xmlns:a16="http://schemas.microsoft.com/office/drawing/2014/main" id="{866FCAF6-405C-2E6F-6AFB-9E890C500646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5480304" y="2851298"/>
            <a:ext cx="3765896" cy="2667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5" name="Marcador de texto 15">
            <a:extLst>
              <a:ext uri="{FF2B5EF4-FFF2-40B4-BE49-F238E27FC236}">
                <a16:creationId xmlns:a16="http://schemas.microsoft.com/office/drawing/2014/main" id="{C97CAE5A-6572-E916-A614-47231D9404F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592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meline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>
            <a:extLst>
              <a:ext uri="{FF2B5EF4-FFF2-40B4-BE49-F238E27FC236}">
                <a16:creationId xmlns:a16="http://schemas.microsoft.com/office/drawing/2014/main" id="{29EF3D6E-9086-05D1-61C7-26F146F7D9AB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13068F01-2B3F-56B8-5FB0-DBCF4ACB2CF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891FDFA1-B65C-330A-A97C-B0E14CACAF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23610" y="6813340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" name="Marcador de texto 15">
            <a:extLst>
              <a:ext uri="{FF2B5EF4-FFF2-40B4-BE49-F238E27FC236}">
                <a16:creationId xmlns:a16="http://schemas.microsoft.com/office/drawing/2014/main" id="{B692971C-C2C5-5E16-77CD-01388B6FCF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23610" y="2879875"/>
            <a:ext cx="3733800" cy="26669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4FFB56C-D429-F9B9-6D3E-DEBE1DB70972}"/>
              </a:ext>
            </a:extLst>
          </p:cNvPr>
          <p:cNvCxnSpPr>
            <a:stCxn id="5" idx="2"/>
          </p:cNvCxnSpPr>
          <p:nvPr userDrawn="1"/>
        </p:nvCxnSpPr>
        <p:spPr>
          <a:xfrm>
            <a:off x="4090510" y="5546874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rcador de texto 15">
            <a:extLst>
              <a:ext uri="{FF2B5EF4-FFF2-40B4-BE49-F238E27FC236}">
                <a16:creationId xmlns:a16="http://schemas.microsoft.com/office/drawing/2014/main" id="{462D966B-772A-78C1-D2BA-7BBC2B2B93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99250" y="6813340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CEC8684C-6D7B-8BE8-5FDF-50ABE49246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99250" y="2879875"/>
            <a:ext cx="3733800" cy="26669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CAE52F4-84BD-608E-9F6A-1176C3C20639}"/>
              </a:ext>
            </a:extLst>
          </p:cNvPr>
          <p:cNvCxnSpPr>
            <a:stCxn id="14" idx="2"/>
          </p:cNvCxnSpPr>
          <p:nvPr userDrawn="1"/>
        </p:nvCxnSpPr>
        <p:spPr>
          <a:xfrm>
            <a:off x="8566150" y="5546874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F77FF974-A90C-D189-B23E-CF48B59FCD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069780" y="6785123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2" name="Marcador de texto 15">
            <a:extLst>
              <a:ext uri="{FF2B5EF4-FFF2-40B4-BE49-F238E27FC236}">
                <a16:creationId xmlns:a16="http://schemas.microsoft.com/office/drawing/2014/main" id="{A8489A62-0707-F9A7-03C7-F2C98FE431D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069780" y="2851658"/>
            <a:ext cx="3733800" cy="26669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1D11B37-D6ED-CF3D-3862-5ACB1FBE4AAC}"/>
              </a:ext>
            </a:extLst>
          </p:cNvPr>
          <p:cNvCxnSpPr>
            <a:stCxn id="22" idx="2"/>
          </p:cNvCxnSpPr>
          <p:nvPr userDrawn="1"/>
        </p:nvCxnSpPr>
        <p:spPr>
          <a:xfrm>
            <a:off x="12936680" y="5518657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9268FF91-CC6E-632D-2330-79B4F1C1279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478803" y="6785123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3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id="{97B0C748-F04E-FDDB-A99F-469B713BF05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5478803" y="2851658"/>
            <a:ext cx="3733800" cy="26669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20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AE0A28C8-2E1B-6835-7ECE-698E44A97675}"/>
              </a:ext>
            </a:extLst>
          </p:cNvPr>
          <p:cNvCxnSpPr>
            <a:stCxn id="25" idx="2"/>
          </p:cNvCxnSpPr>
          <p:nvPr userDrawn="1"/>
        </p:nvCxnSpPr>
        <p:spPr>
          <a:xfrm>
            <a:off x="17345703" y="5518657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2FA17282-E3D0-5984-02FF-7FA7F3C5D2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38362" y="7680325"/>
            <a:ext cx="3794688" cy="2057400"/>
          </a:xfrm>
          <a:prstGeom prst="rect">
            <a:avLst/>
          </a:prstGeom>
        </p:spPr>
        <p:txBody>
          <a:bodyPr/>
          <a:lstStyle>
            <a:lvl1pPr algn="ctr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0" name="Marcador de texto 28">
            <a:extLst>
              <a:ext uri="{FF2B5EF4-FFF2-40B4-BE49-F238E27FC236}">
                <a16:creationId xmlns:a16="http://schemas.microsoft.com/office/drawing/2014/main" id="{7768B7B6-5B57-FFE0-2352-5E151991F82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071412" y="7680325"/>
            <a:ext cx="3765896" cy="2057400"/>
          </a:xfrm>
          <a:prstGeom prst="rect">
            <a:avLst/>
          </a:prstGeom>
        </p:spPr>
        <p:txBody>
          <a:bodyPr/>
          <a:lstStyle>
            <a:lvl1pPr algn="ctr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1" name="Marcador de texto 28">
            <a:extLst>
              <a:ext uri="{FF2B5EF4-FFF2-40B4-BE49-F238E27FC236}">
                <a16:creationId xmlns:a16="http://schemas.microsoft.com/office/drawing/2014/main" id="{BD4E07E6-5A86-E699-F141-82FA99DDA35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80304" y="7680325"/>
            <a:ext cx="3765896" cy="2057400"/>
          </a:xfrm>
          <a:prstGeom prst="rect">
            <a:avLst/>
          </a:prstGeom>
        </p:spPr>
        <p:txBody>
          <a:bodyPr/>
          <a:lstStyle>
            <a:lvl1pPr algn="ctr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2" name="Marcador de texto 28">
            <a:extLst>
              <a:ext uri="{FF2B5EF4-FFF2-40B4-BE49-F238E27FC236}">
                <a16:creationId xmlns:a16="http://schemas.microsoft.com/office/drawing/2014/main" id="{7A0A02C1-2587-480C-F3B0-355A4F6846A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193166" y="7680325"/>
            <a:ext cx="3794688" cy="2057400"/>
          </a:xfrm>
          <a:prstGeom prst="rect">
            <a:avLst/>
          </a:prstGeom>
        </p:spPr>
        <p:txBody>
          <a:bodyPr/>
          <a:lstStyle>
            <a:lvl1pPr algn="ctr">
              <a:defRPr sz="2000" b="0" i="0">
                <a:latin typeface="Arial" panose="020B0604020202020204" pitchFamily="34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B949FDC3-0EE8-1A8E-58C9-748863E013E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b="0" i="0" spc="-15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8" name="Marcador de texto 15">
            <a:extLst>
              <a:ext uri="{FF2B5EF4-FFF2-40B4-BE49-F238E27FC236}">
                <a16:creationId xmlns:a16="http://schemas.microsoft.com/office/drawing/2014/main" id="{F57F659C-48FE-C03A-9D5A-3AF351D740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2BEBD669-B4F2-E9C5-0815-ACDC280336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1CA36BBF-65BB-5E42-3F85-1B04FD1421D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944788" y="432117"/>
            <a:ext cx="3479861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b="0" i="0" spc="0">
                <a:ln>
                  <a:noFill/>
                </a:ln>
                <a:solidFill>
                  <a:sysClr val="windowText" lastClr="000000"/>
                </a:solidFill>
                <a:latin typeface="Arial" panose="020B0604020202020204" pitchFamily="34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0556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69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99" r:id="rId2"/>
    <p:sldLayoutId id="2147483671" r:id="rId3"/>
    <p:sldLayoutId id="2147483667" r:id="rId4"/>
    <p:sldLayoutId id="2147483668" r:id="rId5"/>
    <p:sldLayoutId id="2147483696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>
            <a:extLst>
              <a:ext uri="{FF2B5EF4-FFF2-40B4-BE49-F238E27FC236}">
                <a16:creationId xmlns:a16="http://schemas.microsoft.com/office/drawing/2014/main" id="{316DCC53-FFD4-F55C-0EBA-9FAD40761F7E}"/>
              </a:ext>
            </a:extLst>
          </p:cNvPr>
          <p:cNvSpPr/>
          <p:nvPr userDrawn="1"/>
        </p:nvSpPr>
        <p:spPr>
          <a:xfrm>
            <a:off x="0" y="0"/>
            <a:ext cx="11308556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3" name="bg object 17">
            <a:extLst>
              <a:ext uri="{FF2B5EF4-FFF2-40B4-BE49-F238E27FC236}">
                <a16:creationId xmlns:a16="http://schemas.microsoft.com/office/drawing/2014/main" id="{5FB4A399-DC0F-5003-056A-5A0D1F40A9C8}"/>
              </a:ext>
            </a:extLst>
          </p:cNvPr>
          <p:cNvSpPr/>
          <p:nvPr userDrawn="1"/>
        </p:nvSpPr>
        <p:spPr>
          <a:xfrm>
            <a:off x="1256506" y="0"/>
            <a:ext cx="1256665" cy="1256665"/>
          </a:xfrm>
          <a:custGeom>
            <a:avLst/>
            <a:gdLst/>
            <a:ahLst/>
            <a:cxnLst/>
            <a:rect l="l" t="t" r="r" b="b"/>
            <a:pathLst>
              <a:path w="1256664" h="1256665">
                <a:moveTo>
                  <a:pt x="1256516" y="0"/>
                </a:moveTo>
                <a:lnTo>
                  <a:pt x="0" y="0"/>
                </a:lnTo>
                <a:lnTo>
                  <a:pt x="0" y="1256506"/>
                </a:lnTo>
                <a:lnTo>
                  <a:pt x="1256516" y="1256506"/>
                </a:lnTo>
                <a:lnTo>
                  <a:pt x="1256516" y="0"/>
                </a:lnTo>
                <a:close/>
              </a:path>
            </a:pathLst>
          </a:custGeom>
          <a:solidFill>
            <a:schemeClr val="bg1">
              <a:alpha val="40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3FFFDC34-EEC6-921F-218E-61E3B4CB83FB}"/>
              </a:ext>
            </a:extLst>
          </p:cNvPr>
          <p:cNvSpPr/>
          <p:nvPr userDrawn="1"/>
        </p:nvSpPr>
        <p:spPr>
          <a:xfrm>
            <a:off x="0" y="1256664"/>
            <a:ext cx="1267129" cy="10052685"/>
          </a:xfrm>
          <a:custGeom>
            <a:avLst/>
            <a:gdLst/>
            <a:ahLst/>
            <a:cxnLst/>
            <a:rect l="l" t="t" r="r" b="b"/>
            <a:pathLst>
              <a:path w="1256665" h="2523490">
                <a:moveTo>
                  <a:pt x="1256499" y="0"/>
                </a:moveTo>
                <a:lnTo>
                  <a:pt x="0" y="0"/>
                </a:lnTo>
                <a:lnTo>
                  <a:pt x="0" y="1261732"/>
                </a:lnTo>
                <a:lnTo>
                  <a:pt x="0" y="2523477"/>
                </a:lnTo>
                <a:lnTo>
                  <a:pt x="1256499" y="2523477"/>
                </a:lnTo>
                <a:lnTo>
                  <a:pt x="1256499" y="1261732"/>
                </a:lnTo>
                <a:lnTo>
                  <a:pt x="1256499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6" name="bg object 18">
            <a:extLst>
              <a:ext uri="{FF2B5EF4-FFF2-40B4-BE49-F238E27FC236}">
                <a16:creationId xmlns:a16="http://schemas.microsoft.com/office/drawing/2014/main" id="{31E8185A-0186-22FD-C16E-1700DE3A6D50}"/>
              </a:ext>
            </a:extLst>
          </p:cNvPr>
          <p:cNvSpPr/>
          <p:nvPr userDrawn="1"/>
        </p:nvSpPr>
        <p:spPr>
          <a:xfrm>
            <a:off x="294791" y="381979"/>
            <a:ext cx="677545" cy="492759"/>
          </a:xfrm>
          <a:custGeom>
            <a:avLst/>
            <a:gdLst/>
            <a:ahLst/>
            <a:cxnLst/>
            <a:rect l="l" t="t" r="r" b="b"/>
            <a:pathLst>
              <a:path w="677544" h="492759">
                <a:moveTo>
                  <a:pt x="39866" y="0"/>
                </a:moveTo>
                <a:lnTo>
                  <a:pt x="701" y="553"/>
                </a:lnTo>
                <a:lnTo>
                  <a:pt x="0" y="3349"/>
                </a:lnTo>
                <a:lnTo>
                  <a:pt x="104" y="273330"/>
                </a:lnTo>
                <a:lnTo>
                  <a:pt x="1999" y="281372"/>
                </a:lnTo>
                <a:lnTo>
                  <a:pt x="99243" y="282911"/>
                </a:lnTo>
                <a:lnTo>
                  <a:pt x="100342" y="285319"/>
                </a:lnTo>
                <a:lnTo>
                  <a:pt x="101961" y="303542"/>
                </a:lnTo>
                <a:lnTo>
                  <a:pt x="104360" y="318597"/>
                </a:lnTo>
                <a:lnTo>
                  <a:pt x="107125" y="333623"/>
                </a:lnTo>
                <a:lnTo>
                  <a:pt x="111390" y="358224"/>
                </a:lnTo>
                <a:lnTo>
                  <a:pt x="114288" y="367386"/>
                </a:lnTo>
                <a:lnTo>
                  <a:pt x="118825" y="374642"/>
                </a:lnTo>
                <a:lnTo>
                  <a:pt x="125430" y="378060"/>
                </a:lnTo>
                <a:lnTo>
                  <a:pt x="210255" y="387421"/>
                </a:lnTo>
                <a:lnTo>
                  <a:pt x="212778" y="388981"/>
                </a:lnTo>
                <a:lnTo>
                  <a:pt x="212810" y="395777"/>
                </a:lnTo>
                <a:lnTo>
                  <a:pt x="213250" y="491369"/>
                </a:lnTo>
                <a:lnTo>
                  <a:pt x="215187" y="492426"/>
                </a:lnTo>
                <a:lnTo>
                  <a:pt x="268099" y="492434"/>
                </a:lnTo>
                <a:lnTo>
                  <a:pt x="311220" y="491660"/>
                </a:lnTo>
                <a:lnTo>
                  <a:pt x="354342" y="490099"/>
                </a:lnTo>
                <a:lnTo>
                  <a:pt x="404814" y="487201"/>
                </a:lnTo>
                <a:lnTo>
                  <a:pt x="414175" y="352228"/>
                </a:lnTo>
                <a:lnTo>
                  <a:pt x="416144" y="349118"/>
                </a:lnTo>
                <a:lnTo>
                  <a:pt x="418427" y="348522"/>
                </a:lnTo>
                <a:lnTo>
                  <a:pt x="438055" y="341280"/>
                </a:lnTo>
                <a:lnTo>
                  <a:pt x="472637" y="332396"/>
                </a:lnTo>
                <a:lnTo>
                  <a:pt x="512367" y="323655"/>
                </a:lnTo>
                <a:lnTo>
                  <a:pt x="547438" y="316837"/>
                </a:lnTo>
                <a:lnTo>
                  <a:pt x="557976" y="313171"/>
                </a:lnTo>
                <a:lnTo>
                  <a:pt x="565499" y="306183"/>
                </a:lnTo>
                <a:lnTo>
                  <a:pt x="571356" y="294632"/>
                </a:lnTo>
                <a:lnTo>
                  <a:pt x="576893" y="277278"/>
                </a:lnTo>
                <a:lnTo>
                  <a:pt x="582139" y="258660"/>
                </a:lnTo>
                <a:lnTo>
                  <a:pt x="583835" y="253519"/>
                </a:lnTo>
                <a:lnTo>
                  <a:pt x="589531" y="251080"/>
                </a:lnTo>
                <a:lnTo>
                  <a:pt x="595343" y="249750"/>
                </a:lnTo>
                <a:lnTo>
                  <a:pt x="669927" y="244692"/>
                </a:lnTo>
                <a:lnTo>
                  <a:pt x="675361" y="244546"/>
                </a:lnTo>
                <a:lnTo>
                  <a:pt x="677539" y="240431"/>
                </a:lnTo>
                <a:lnTo>
                  <a:pt x="675686" y="40322"/>
                </a:lnTo>
                <a:lnTo>
                  <a:pt x="673256" y="38908"/>
                </a:lnTo>
                <a:lnTo>
                  <a:pt x="668398" y="38782"/>
                </a:lnTo>
                <a:lnTo>
                  <a:pt x="642283" y="36560"/>
                </a:lnTo>
                <a:lnTo>
                  <a:pt x="617913" y="31374"/>
                </a:lnTo>
                <a:lnTo>
                  <a:pt x="596056" y="23212"/>
                </a:lnTo>
                <a:lnTo>
                  <a:pt x="577479" y="12061"/>
                </a:lnTo>
                <a:lnTo>
                  <a:pt x="571791" y="8934"/>
                </a:lnTo>
                <a:lnTo>
                  <a:pt x="564265" y="6464"/>
                </a:lnTo>
                <a:lnTo>
                  <a:pt x="555475" y="4598"/>
                </a:lnTo>
                <a:lnTo>
                  <a:pt x="539208" y="2490"/>
                </a:lnTo>
                <a:lnTo>
                  <a:pt x="530130" y="4522"/>
                </a:lnTo>
                <a:lnTo>
                  <a:pt x="527575" y="4899"/>
                </a:lnTo>
                <a:lnTo>
                  <a:pt x="457692" y="1988"/>
                </a:lnTo>
                <a:lnTo>
                  <a:pt x="452488" y="2605"/>
                </a:lnTo>
                <a:lnTo>
                  <a:pt x="450834" y="5600"/>
                </a:lnTo>
                <a:lnTo>
                  <a:pt x="450499" y="10406"/>
                </a:lnTo>
                <a:lnTo>
                  <a:pt x="450405" y="60185"/>
                </a:lnTo>
                <a:lnTo>
                  <a:pt x="450541" y="64394"/>
                </a:lnTo>
                <a:lnTo>
                  <a:pt x="455075" y="65316"/>
                </a:lnTo>
                <a:lnTo>
                  <a:pt x="467294" y="67001"/>
                </a:lnTo>
                <a:lnTo>
                  <a:pt x="484325" y="67354"/>
                </a:lnTo>
                <a:lnTo>
                  <a:pt x="498842" y="69219"/>
                </a:lnTo>
                <a:lnTo>
                  <a:pt x="534020" y="96626"/>
                </a:lnTo>
                <a:lnTo>
                  <a:pt x="535491" y="110079"/>
                </a:lnTo>
                <a:lnTo>
                  <a:pt x="535444" y="117141"/>
                </a:lnTo>
                <a:lnTo>
                  <a:pt x="534690" y="131329"/>
                </a:lnTo>
                <a:lnTo>
                  <a:pt x="534716" y="140926"/>
                </a:lnTo>
                <a:lnTo>
                  <a:pt x="532737" y="142182"/>
                </a:lnTo>
                <a:lnTo>
                  <a:pt x="520865" y="142488"/>
                </a:lnTo>
                <a:lnTo>
                  <a:pt x="511850" y="142096"/>
                </a:lnTo>
                <a:lnTo>
                  <a:pt x="503028" y="141158"/>
                </a:lnTo>
                <a:lnTo>
                  <a:pt x="489691" y="138737"/>
                </a:lnTo>
                <a:lnTo>
                  <a:pt x="486875" y="122843"/>
                </a:lnTo>
                <a:lnTo>
                  <a:pt x="484812" y="117858"/>
                </a:lnTo>
                <a:lnTo>
                  <a:pt x="482299" y="109094"/>
                </a:lnTo>
                <a:lnTo>
                  <a:pt x="481629" y="108529"/>
                </a:lnTo>
                <a:lnTo>
                  <a:pt x="438552" y="108152"/>
                </a:lnTo>
                <a:lnTo>
                  <a:pt x="435871" y="119607"/>
                </a:lnTo>
                <a:lnTo>
                  <a:pt x="435777" y="126057"/>
                </a:lnTo>
                <a:lnTo>
                  <a:pt x="434741" y="140875"/>
                </a:lnTo>
                <a:lnTo>
                  <a:pt x="434563" y="160598"/>
                </a:lnTo>
                <a:lnTo>
                  <a:pt x="434930" y="182877"/>
                </a:lnTo>
                <a:lnTo>
                  <a:pt x="435526" y="205364"/>
                </a:lnTo>
                <a:lnTo>
                  <a:pt x="435463" y="209939"/>
                </a:lnTo>
                <a:lnTo>
                  <a:pt x="435033" y="210683"/>
                </a:lnTo>
                <a:lnTo>
                  <a:pt x="478529" y="214138"/>
                </a:lnTo>
                <a:lnTo>
                  <a:pt x="480467" y="218086"/>
                </a:lnTo>
                <a:lnTo>
                  <a:pt x="481723" y="243781"/>
                </a:lnTo>
                <a:lnTo>
                  <a:pt x="482142" y="248567"/>
                </a:lnTo>
                <a:lnTo>
                  <a:pt x="479891" y="251059"/>
                </a:lnTo>
                <a:lnTo>
                  <a:pt x="475441" y="251655"/>
                </a:lnTo>
                <a:lnTo>
                  <a:pt x="457111" y="253118"/>
                </a:lnTo>
                <a:lnTo>
                  <a:pt x="438769" y="254146"/>
                </a:lnTo>
                <a:lnTo>
                  <a:pt x="420211" y="254599"/>
                </a:lnTo>
                <a:lnTo>
                  <a:pt x="398124" y="254409"/>
                </a:lnTo>
                <a:lnTo>
                  <a:pt x="396385" y="251833"/>
                </a:lnTo>
                <a:lnTo>
                  <a:pt x="396197" y="248074"/>
                </a:lnTo>
                <a:lnTo>
                  <a:pt x="395715" y="217845"/>
                </a:lnTo>
                <a:lnTo>
                  <a:pt x="395464" y="212777"/>
                </a:lnTo>
                <a:lnTo>
                  <a:pt x="344499" y="199650"/>
                </a:lnTo>
                <a:lnTo>
                  <a:pt x="324586" y="197154"/>
                </a:lnTo>
                <a:lnTo>
                  <a:pt x="319414" y="196034"/>
                </a:lnTo>
                <a:lnTo>
                  <a:pt x="315100" y="195835"/>
                </a:lnTo>
                <a:lnTo>
                  <a:pt x="308409" y="195965"/>
                </a:lnTo>
                <a:lnTo>
                  <a:pt x="295219" y="197657"/>
                </a:lnTo>
                <a:lnTo>
                  <a:pt x="284043" y="198903"/>
                </a:lnTo>
                <a:lnTo>
                  <a:pt x="282567" y="199961"/>
                </a:lnTo>
                <a:lnTo>
                  <a:pt x="282043" y="202788"/>
                </a:lnTo>
                <a:lnTo>
                  <a:pt x="281240" y="218788"/>
                </a:lnTo>
                <a:lnTo>
                  <a:pt x="281355" y="234750"/>
                </a:lnTo>
                <a:lnTo>
                  <a:pt x="297038" y="262691"/>
                </a:lnTo>
                <a:lnTo>
                  <a:pt x="312336" y="264842"/>
                </a:lnTo>
                <a:lnTo>
                  <a:pt x="319749" y="265467"/>
                </a:lnTo>
                <a:lnTo>
                  <a:pt x="323435" y="265613"/>
                </a:lnTo>
                <a:lnTo>
                  <a:pt x="324251" y="268618"/>
                </a:lnTo>
                <a:lnTo>
                  <a:pt x="322283" y="350909"/>
                </a:lnTo>
                <a:lnTo>
                  <a:pt x="318231" y="352961"/>
                </a:lnTo>
                <a:lnTo>
                  <a:pt x="306472" y="353213"/>
                </a:lnTo>
                <a:lnTo>
                  <a:pt x="299226" y="355055"/>
                </a:lnTo>
                <a:lnTo>
                  <a:pt x="286902" y="355422"/>
                </a:lnTo>
                <a:lnTo>
                  <a:pt x="284389" y="352008"/>
                </a:lnTo>
                <a:lnTo>
                  <a:pt x="277314" y="327740"/>
                </a:lnTo>
                <a:lnTo>
                  <a:pt x="274609" y="314900"/>
                </a:lnTo>
                <a:lnTo>
                  <a:pt x="269269" y="312743"/>
                </a:lnTo>
                <a:lnTo>
                  <a:pt x="200653" y="304837"/>
                </a:lnTo>
                <a:lnTo>
                  <a:pt x="191774" y="278105"/>
                </a:lnTo>
                <a:lnTo>
                  <a:pt x="190842" y="271299"/>
                </a:lnTo>
                <a:lnTo>
                  <a:pt x="192402" y="269069"/>
                </a:lnTo>
                <a:lnTo>
                  <a:pt x="197111" y="266210"/>
                </a:lnTo>
                <a:lnTo>
                  <a:pt x="204991" y="262832"/>
                </a:lnTo>
                <a:lnTo>
                  <a:pt x="226883" y="254472"/>
                </a:lnTo>
                <a:lnTo>
                  <a:pt x="226265" y="251802"/>
                </a:lnTo>
                <a:lnTo>
                  <a:pt x="225029" y="235635"/>
                </a:lnTo>
                <a:lnTo>
                  <a:pt x="222752" y="222325"/>
                </a:lnTo>
                <a:lnTo>
                  <a:pt x="219689" y="208809"/>
                </a:lnTo>
                <a:lnTo>
                  <a:pt x="214161" y="186893"/>
                </a:lnTo>
                <a:lnTo>
                  <a:pt x="214873" y="186725"/>
                </a:lnTo>
                <a:lnTo>
                  <a:pt x="206119" y="186432"/>
                </a:lnTo>
                <a:lnTo>
                  <a:pt x="202381" y="186129"/>
                </a:lnTo>
                <a:lnTo>
                  <a:pt x="197763" y="186013"/>
                </a:lnTo>
                <a:lnTo>
                  <a:pt x="177540" y="184791"/>
                </a:lnTo>
                <a:lnTo>
                  <a:pt x="169763" y="184069"/>
                </a:lnTo>
                <a:lnTo>
                  <a:pt x="161408" y="182569"/>
                </a:lnTo>
                <a:lnTo>
                  <a:pt x="158592" y="182265"/>
                </a:lnTo>
                <a:lnTo>
                  <a:pt x="153566" y="176810"/>
                </a:lnTo>
                <a:lnTo>
                  <a:pt x="174874" y="112853"/>
                </a:lnTo>
                <a:lnTo>
                  <a:pt x="175963" y="112005"/>
                </a:lnTo>
                <a:lnTo>
                  <a:pt x="202590" y="115743"/>
                </a:lnTo>
                <a:lnTo>
                  <a:pt x="204810" y="118738"/>
                </a:lnTo>
                <a:lnTo>
                  <a:pt x="208810" y="144182"/>
                </a:lnTo>
                <a:lnTo>
                  <a:pt x="207553" y="145585"/>
                </a:lnTo>
                <a:lnTo>
                  <a:pt x="263604" y="147418"/>
                </a:lnTo>
                <a:lnTo>
                  <a:pt x="264777" y="144601"/>
                </a:lnTo>
                <a:lnTo>
                  <a:pt x="272169" y="108707"/>
                </a:lnTo>
                <a:lnTo>
                  <a:pt x="272850" y="63096"/>
                </a:lnTo>
                <a:lnTo>
                  <a:pt x="269384" y="62593"/>
                </a:lnTo>
                <a:lnTo>
                  <a:pt x="264892" y="60415"/>
                </a:lnTo>
                <a:lnTo>
                  <a:pt x="248214" y="54431"/>
                </a:lnTo>
                <a:lnTo>
                  <a:pt x="225808" y="48902"/>
                </a:lnTo>
                <a:lnTo>
                  <a:pt x="201044" y="43971"/>
                </a:lnTo>
                <a:lnTo>
                  <a:pt x="173795" y="39180"/>
                </a:lnTo>
                <a:lnTo>
                  <a:pt x="167890" y="39651"/>
                </a:lnTo>
                <a:lnTo>
                  <a:pt x="160340" y="38364"/>
                </a:lnTo>
                <a:lnTo>
                  <a:pt x="104688" y="1566"/>
                </a:lnTo>
                <a:lnTo>
                  <a:pt x="72119" y="467"/>
                </a:lnTo>
                <a:lnTo>
                  <a:pt x="39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29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98" r:id="rId3"/>
    <p:sldLayoutId id="2147483674" r:id="rId4"/>
    <p:sldLayoutId id="2147483695" r:id="rId5"/>
    <p:sldLayoutId id="2147483692" r:id="rId6"/>
    <p:sldLayoutId id="2147483684" r:id="rId7"/>
    <p:sldLayoutId id="2147483685" r:id="rId8"/>
    <p:sldLayoutId id="2147483693" r:id="rId9"/>
    <p:sldLayoutId id="2147483675" r:id="rId10"/>
    <p:sldLayoutId id="2147483697" r:id="rId11"/>
    <p:sldLayoutId id="2147483686" r:id="rId12"/>
    <p:sldLayoutId id="2147483700" r:id="rId13"/>
    <p:sldLayoutId id="2147483687" r:id="rId14"/>
    <p:sldLayoutId id="2147483688" r:id="rId15"/>
    <p:sldLayoutId id="2147483701" r:id="rId16"/>
    <p:sldLayoutId id="2147483689" r:id="rId17"/>
    <p:sldLayoutId id="2147483690" r:id="rId18"/>
    <p:sldLayoutId id="2147483691" r:id="rId19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79CD69-0B07-3E2C-3341-18714DC20A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D9BB18-7D79-F341-A3A3-C2113672C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2C69C0-2AAD-ABC7-3D93-B3F1DAC283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5344A05-B35C-9907-6E5F-BAB7883E1CF3}"/>
              </a:ext>
            </a:extLst>
          </p:cNvPr>
          <p:cNvSpPr/>
          <p:nvPr/>
        </p:nvSpPr>
        <p:spPr>
          <a:xfrm>
            <a:off x="0" y="4892675"/>
            <a:ext cx="1266189" cy="1229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3094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CA67255E-7231-BCC5-7AE6-E342DD1E1B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AE4533F4-5998-DA18-C69E-F0E9339CC4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BF6FC979-F20D-8AB0-F1F0-98DA613464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C319E02-5D4B-2771-E1FB-7FCDD2DC6B4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10</a:t>
            </a:fld>
            <a:endParaRPr lang="es-E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4A5C4C8E-BCD7-4D08-46A8-7A81A27A5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BEE97937-2742-8E54-0165-870A2747644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C26B7EBE-6E20-7DED-AC53-8370BE4392D5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91531F04-7C85-E7E8-3B04-FDC0257D3E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CB85BC80-DCAF-272F-C151-6916F30A6D0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64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241764-94CC-1B56-AE85-281129269E9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11</a:t>
            </a:fld>
            <a:endParaRPr lang="es-ES" dirty="0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32995821-75E7-BE3E-714F-FBE9AEA7D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6E21849-2C29-D880-0E59-15612D4E4E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311E9C61-17BC-A5B2-9130-5F9D4B27D3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FCF3D39F-1E34-24FA-9394-8743612EA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156CF061-D269-70AF-6667-BE099F37A33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673FF06F-3D59-8351-E5D2-3B8C20EE6B7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3302CA3F-FBD1-8E85-0152-641DCFC6931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6573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posición de imagen 19">
            <a:extLst>
              <a:ext uri="{FF2B5EF4-FFF2-40B4-BE49-F238E27FC236}">
                <a16:creationId xmlns:a16="http://schemas.microsoft.com/office/drawing/2014/main" id="{BF5C4FE7-D35F-DA98-433B-CC9600CC6CC5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3DED323C-9E62-5F14-3A35-ED6048C69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C4A0293C-7757-9CDE-F310-E878F5101A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11CF659D-899F-6DF2-97C1-01F9DD207F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0835636-9D67-6E75-D1BD-981C0161E60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12</a:t>
            </a:fld>
            <a:endParaRPr lang="es-E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7D76A7F0-5048-433F-F3B0-1A5EF5643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A1472324-AEEF-68F3-7C72-D64EED786C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05C6621F-90E5-727B-E446-AE70F11B9F8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3BD0640F-8ACC-BD09-24C8-D5951B9E5E8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0340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76B7D1-298B-A2F5-5441-323EF4A8FFB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13</a:t>
            </a:fld>
            <a:endParaRPr lang="es-E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C8B31428-42E4-9CBB-8F7E-35D16992E55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24EF5C5-3E8F-5F50-ACF0-2B0BBCF952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836D5C-843C-8DFE-1988-A325E1C605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EB895F3-5121-6C58-30F6-0C7C27BC57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78C4CC5-2374-2A12-8B08-7DED10614E4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8" name="Marcador de texto 27">
            <a:extLst>
              <a:ext uri="{FF2B5EF4-FFF2-40B4-BE49-F238E27FC236}">
                <a16:creationId xmlns:a16="http://schemas.microsoft.com/office/drawing/2014/main" id="{E50524D7-D80B-0D56-1FC2-FD7101C5025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CDCB447C-0C72-FAE8-6880-382D7F4C00E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0" name="Marcador de texto 29">
            <a:extLst>
              <a:ext uri="{FF2B5EF4-FFF2-40B4-BE49-F238E27FC236}">
                <a16:creationId xmlns:a16="http://schemas.microsoft.com/office/drawing/2014/main" id="{FD0EC7E9-AD35-4051-41B6-D863EE0C899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Marcador de texto 30">
            <a:extLst>
              <a:ext uri="{FF2B5EF4-FFF2-40B4-BE49-F238E27FC236}">
                <a16:creationId xmlns:a16="http://schemas.microsoft.com/office/drawing/2014/main" id="{2ACF5A42-1952-9164-597E-ECEFEAA3023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2" name="Marcador de texto 31">
            <a:extLst>
              <a:ext uri="{FF2B5EF4-FFF2-40B4-BE49-F238E27FC236}">
                <a16:creationId xmlns:a16="http://schemas.microsoft.com/office/drawing/2014/main" id="{F9B1FAE8-1E8F-A39E-755B-F9498F9EA74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3" name="Marcador de texto 32">
            <a:extLst>
              <a:ext uri="{FF2B5EF4-FFF2-40B4-BE49-F238E27FC236}">
                <a16:creationId xmlns:a16="http://schemas.microsoft.com/office/drawing/2014/main" id="{5EE93317-B100-474D-6B55-9FD15D9D78F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31779A80-D123-33FC-30AF-5764403E87F4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1F69341A-C57E-260C-C97D-91497321177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" name="Marcador de texto 35">
            <a:extLst>
              <a:ext uri="{FF2B5EF4-FFF2-40B4-BE49-F238E27FC236}">
                <a16:creationId xmlns:a16="http://schemas.microsoft.com/office/drawing/2014/main" id="{A30608AB-10E9-3FEC-2578-3C9FFD7B90B4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" name="Marcador de texto 36">
            <a:extLst>
              <a:ext uri="{FF2B5EF4-FFF2-40B4-BE49-F238E27FC236}">
                <a16:creationId xmlns:a16="http://schemas.microsoft.com/office/drawing/2014/main" id="{D4A4A290-6731-1320-6577-5862A2CF5F22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" name="Marcador de texto 37">
            <a:extLst>
              <a:ext uri="{FF2B5EF4-FFF2-40B4-BE49-F238E27FC236}">
                <a16:creationId xmlns:a16="http://schemas.microsoft.com/office/drawing/2014/main" id="{1B1EFE70-6587-A62B-6E4C-BFF1E0CCDF83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F80509BE-0C0E-F3A4-F588-633D7060FA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8202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AE4B0B4-351D-426E-3984-EC2F401AF37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14</a:t>
            </a:fld>
            <a:endParaRPr lang="es-E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63D857C-D681-305A-3313-EF34D9D5C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795E2F7E-03DE-6C06-4F07-BC807220A45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BFDE62A-1533-FA09-D18C-F0D6BD1BBEA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F47EB2E-149A-1666-B1BC-AF10DE2086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E357A437-6E72-B195-3862-8F5B0975D0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32B7BF12-6A33-3B00-A5FB-68B203F19B1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8F948C4C-C604-15EA-46B0-83A117E7E05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6" name="Marcador de texto 25">
            <a:extLst>
              <a:ext uri="{FF2B5EF4-FFF2-40B4-BE49-F238E27FC236}">
                <a16:creationId xmlns:a16="http://schemas.microsoft.com/office/drawing/2014/main" id="{C7339D0A-302D-8F9E-98D2-9985256D2A6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8" name="Marcador de texto 27">
            <a:extLst>
              <a:ext uri="{FF2B5EF4-FFF2-40B4-BE49-F238E27FC236}">
                <a16:creationId xmlns:a16="http://schemas.microsoft.com/office/drawing/2014/main" id="{148721C0-D485-9D3D-5CF5-BB8B351B21B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C73F3792-CC85-90F3-DDD2-2B4AA8BCC06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48A531E5-8239-E08B-D0A9-33EADFC71D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A196FE91-A53A-185A-1172-C0833AC7BF89}"/>
              </a:ext>
            </a:extLst>
          </p:cNvPr>
          <p:cNvCxnSpPr>
            <a:cxnSpLocks/>
          </p:cNvCxnSpPr>
          <p:nvPr/>
        </p:nvCxnSpPr>
        <p:spPr>
          <a:xfrm>
            <a:off x="7939112" y="6432550"/>
            <a:ext cx="53629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A001342E-800E-33C2-B1A4-B96F3FF0948E}"/>
              </a:ext>
            </a:extLst>
          </p:cNvPr>
          <p:cNvCxnSpPr>
            <a:cxnSpLocks/>
          </p:cNvCxnSpPr>
          <p:nvPr/>
        </p:nvCxnSpPr>
        <p:spPr>
          <a:xfrm>
            <a:off x="2022114" y="6416675"/>
            <a:ext cx="53629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B2C9B1BC-B447-6638-F020-819B98950D54}"/>
              </a:ext>
            </a:extLst>
          </p:cNvPr>
          <p:cNvCxnSpPr>
            <a:cxnSpLocks/>
          </p:cNvCxnSpPr>
          <p:nvPr/>
        </p:nvCxnSpPr>
        <p:spPr>
          <a:xfrm>
            <a:off x="13842374" y="6432550"/>
            <a:ext cx="52438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926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D93C11-8BCE-005F-AAEA-306CA23FB0B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15</a:t>
            </a:fld>
            <a:endParaRPr lang="es-ES" dirty="0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5AF434A7-F2E5-A059-8441-0D6ECEC67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DAC59FD0-9C26-45E1-B3DD-77A5247378D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DE12484-3868-AFD7-0692-601B7D3576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CAF8FDDD-5343-CCCE-B934-AAD99DFB43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B24F7F43-1292-9582-5E49-F25CCBF217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2DC72684-A7DC-F0E3-9638-453B3EF0156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DEB2A351-B407-CED9-22C8-E10FF46D0AB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C96406EF-33AC-FCF0-9F07-5CE6D2B3024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9075A194-15E9-DD25-0F52-1C635D3BC58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67776E43-2C64-32F5-6485-B208A46DCA7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BE06A8CF-46DC-7468-74AC-5C096F5DB5D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EA8D1A1C-A65C-74B2-6B06-C6616CC7791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35074F99-6233-31C2-C91A-7B07AA147E5C}"/>
              </a:ext>
            </a:extLst>
          </p:cNvPr>
          <p:cNvCxnSpPr/>
          <p:nvPr/>
        </p:nvCxnSpPr>
        <p:spPr>
          <a:xfrm>
            <a:off x="11302122" y="2987675"/>
            <a:ext cx="75226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32F14C7D-5EB9-5524-B05C-343A06D3F4C4}"/>
              </a:ext>
            </a:extLst>
          </p:cNvPr>
          <p:cNvCxnSpPr/>
          <p:nvPr/>
        </p:nvCxnSpPr>
        <p:spPr>
          <a:xfrm>
            <a:off x="2022113" y="7559675"/>
            <a:ext cx="75226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969F60C1-DDF4-9D61-73CA-DA67F689FEE0}"/>
              </a:ext>
            </a:extLst>
          </p:cNvPr>
          <p:cNvCxnSpPr/>
          <p:nvPr/>
        </p:nvCxnSpPr>
        <p:spPr>
          <a:xfrm>
            <a:off x="2022112" y="2987675"/>
            <a:ext cx="75226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7AAFA85E-72C6-3BE2-2C23-EDF46CD6C613}"/>
              </a:ext>
            </a:extLst>
          </p:cNvPr>
          <p:cNvCxnSpPr/>
          <p:nvPr/>
        </p:nvCxnSpPr>
        <p:spPr>
          <a:xfrm>
            <a:off x="11359864" y="7559675"/>
            <a:ext cx="75226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466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4AD3EF8-9E51-DD85-B159-E0B76DDE44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02685580-14E9-F85D-28A0-1C036D5D61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C5907237-60D9-CC3E-AE30-1D49AF2F95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AB51DD9-7CDE-7B1A-853F-5CB0F818D6D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16</a:t>
            </a:fld>
            <a:endParaRPr lang="es-E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63EE11D4-ED78-F6F3-C360-0319838BDCA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85FDA130-8054-3D56-1D68-BB2150FAA64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98332331-6C6E-67EA-5AA7-D3BEAEAB345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A76F228D-74FF-4C18-D953-7A5607656F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E978785E-AA51-3DB7-DE98-208BB5DFA40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73332262-F9F8-5C9F-1A3F-462FE506CBC2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4F1E8EAF-BA47-E424-B101-94C7927FF6B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5E6BCF34-A507-4209-60D4-2520CEB8F06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1857C005-871F-9599-7922-6A392245EEA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B46C0906-1103-F5D0-04F9-3FC6C79D1E7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5015947E-64A7-9957-2D95-F1AB150DD99F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7798FBFA-FE03-69D3-7832-4116BECF998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C652EAF3-C900-7688-52F0-742A2E2CA845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FE2AE912-2146-799C-A15D-2CF2DBF380B9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C15B0DF0-78C4-F909-AE69-2FE8369A9C98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" name="Marcador de texto 23">
            <a:extLst>
              <a:ext uri="{FF2B5EF4-FFF2-40B4-BE49-F238E27FC236}">
                <a16:creationId xmlns:a16="http://schemas.microsoft.com/office/drawing/2014/main" id="{5875A639-55BA-5D02-4880-422EA5A8AF95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35A69ADF-092D-C6F1-F35D-268392DECAE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6" name="Marcador de texto 25">
            <a:extLst>
              <a:ext uri="{FF2B5EF4-FFF2-40B4-BE49-F238E27FC236}">
                <a16:creationId xmlns:a16="http://schemas.microsoft.com/office/drawing/2014/main" id="{41949136-EF68-2230-3CE2-ED66E9A13FF4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81E0EB29-9E68-A140-B643-583D72FF5C81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8" name="Marcador de texto 27">
            <a:extLst>
              <a:ext uri="{FF2B5EF4-FFF2-40B4-BE49-F238E27FC236}">
                <a16:creationId xmlns:a16="http://schemas.microsoft.com/office/drawing/2014/main" id="{33826FC5-9771-7AFD-72AE-7C52087FA79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06C31ABF-E922-99A7-ABC0-B673BD1A664F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0" name="Marcador de texto 29">
            <a:extLst>
              <a:ext uri="{FF2B5EF4-FFF2-40B4-BE49-F238E27FC236}">
                <a16:creationId xmlns:a16="http://schemas.microsoft.com/office/drawing/2014/main" id="{C99FC386-EF62-3494-84C6-D96F43B8440F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9" name="Marcador de texto 58">
            <a:extLst>
              <a:ext uri="{FF2B5EF4-FFF2-40B4-BE49-F238E27FC236}">
                <a16:creationId xmlns:a16="http://schemas.microsoft.com/office/drawing/2014/main" id="{4726891C-AA12-3E08-B797-083B08B05EE1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0" name="Marcador de texto 59">
            <a:extLst>
              <a:ext uri="{FF2B5EF4-FFF2-40B4-BE49-F238E27FC236}">
                <a16:creationId xmlns:a16="http://schemas.microsoft.com/office/drawing/2014/main" id="{894A3A36-9F0F-CB07-C150-0433B25F9A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DC6D0145-D918-2D3E-E7CC-65940C088E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5108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85028A-9C11-7D62-055F-10E5F8FDB9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15D0435-C8D9-C395-A7E0-DAC2968B27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E2824A1A-C076-4ACB-DB66-D6E54F5824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984DCA-75F4-1C75-1F0E-D1B789507C7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17</a:t>
            </a:fld>
            <a:endParaRPr lang="es-E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631BD316-FF42-46CF-BEC7-0D2FB46A518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150F55C2-19BA-2745-938A-329BD9BE18A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9D927945-5958-789E-431E-339554025BD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C6B3923D-7118-B330-015D-BE24BFFB1C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34FA1C81-3CAA-A03C-3201-1D819DA6318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F0B7C611-DFEC-42C0-7649-6515CEFAC9A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45CCEA89-F5D0-7ED4-81E5-81CDCC80BF4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67FF0498-7925-5DA0-B274-0C0313D95B0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CE137323-F3C5-9B25-DCAE-312687B9A46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BE27C08C-C869-3FE8-24CC-9F176490FCC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269A8010-D0D2-CD47-33FC-7A3BFD2837B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B43BA21A-B30F-37FE-0205-8AD3756EA29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FAAE1871-AD1C-0177-F30A-6A667E8D9FF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4180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A5F98B-7DFC-2B25-F7FD-DEB6C1D344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9E04117-1498-2414-4D26-030CEBDFF8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01813992-1997-746F-19D4-E385660D97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EAB256-A9E6-32B3-E189-A0CFB2D3845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18</a:t>
            </a:fld>
            <a:endParaRPr lang="es-ES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7BD96A3F-28EA-5F8C-C12A-98B00FAC74E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C199199D-92B4-162E-EBA0-5E77C585FEB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57A1CEC0-9A89-4961-EBF6-2186D625364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42A54507-3351-418F-15C3-F3F724699B4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3874ECEF-0DC0-E1C9-40AD-B275B86D86C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CC9E536B-F8D6-F9C5-B61B-361782F26A9F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E7E5D015-3781-B41C-840F-458D3C1657B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0FF5EA3B-2EFA-C9C5-0420-525B62772A2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CC88C2F7-8CE3-6148-FB4E-6592921AAFE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005B3A31-D3AD-5E8E-B334-1258810A9C80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" name="Marcador de posición de imagen 34">
            <a:extLst>
              <a:ext uri="{FF2B5EF4-FFF2-40B4-BE49-F238E27FC236}">
                <a16:creationId xmlns:a16="http://schemas.microsoft.com/office/drawing/2014/main" id="{E7C10416-D02D-FCE9-1A1A-5460B63BC72F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" name="Marcador de posición de imagen 35">
            <a:extLst>
              <a:ext uri="{FF2B5EF4-FFF2-40B4-BE49-F238E27FC236}">
                <a16:creationId xmlns:a16="http://schemas.microsoft.com/office/drawing/2014/main" id="{EBBC3920-65E4-741F-31DE-FC5AC3F9D79E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141BB0-36A7-6F92-226E-7C764655D7C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0925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CE227AD0-0A22-0363-B0C3-AF04FD4D50AC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916F632-4AC7-0500-234D-09BC10DFED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572F6C7-46D5-80E5-333E-AFE334E27C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29F1EB1-0D9E-BF13-1165-C5B7FEC83D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ADB3F9-B774-5350-1C85-9624F1D9EA9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19</a:t>
            </a:fld>
            <a:endParaRPr lang="es-E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987739FB-FD9D-357D-C531-D9098734F4D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37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6D1955A-8E15-989A-29A5-857950A0BF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E47499D-888E-F287-43F8-E8BBF691AC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4FED14DC-648F-4015-CDB8-2AB0AAC2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A0C58CDD-36D6-D5A0-0935-DDCA0876048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72108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posición de imagen 20">
            <a:extLst>
              <a:ext uri="{FF2B5EF4-FFF2-40B4-BE49-F238E27FC236}">
                <a16:creationId xmlns:a16="http://schemas.microsoft.com/office/drawing/2014/main" id="{711C078E-3A1D-0892-D04C-E1FE1A111198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Marcador de posición de imagen 19">
            <a:extLst>
              <a:ext uri="{FF2B5EF4-FFF2-40B4-BE49-F238E27FC236}">
                <a16:creationId xmlns:a16="http://schemas.microsoft.com/office/drawing/2014/main" id="{0B929A08-5451-86BF-AF6D-D1F3871BDB6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DCA21DA5-9032-B98F-C756-8B0462913C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72AC1CA6-E881-B44B-C916-D2DF2A0F64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DCCFE2FA-1ACA-2E5B-0753-B0B4623B92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5B474E-0A05-EB88-C2EB-77298E6AF20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20</a:t>
            </a:fld>
            <a:endParaRPr lang="es-ES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4A5501CB-E7BE-27A4-DB01-2E3E9516B3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910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posición de imagen 16">
            <a:extLst>
              <a:ext uri="{FF2B5EF4-FFF2-40B4-BE49-F238E27FC236}">
                <a16:creationId xmlns:a16="http://schemas.microsoft.com/office/drawing/2014/main" id="{E59B489D-EF6D-9609-2DA6-F91037323D9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posición de imagen 15">
            <a:extLst>
              <a:ext uri="{FF2B5EF4-FFF2-40B4-BE49-F238E27FC236}">
                <a16:creationId xmlns:a16="http://schemas.microsoft.com/office/drawing/2014/main" id="{398FFD2B-E08E-BEAB-352A-CF8EB24FD51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C0105C6-0D9A-2738-9A2A-F9C9BEB578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FB410C-78B3-C635-95C5-00D5326BA4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B72582B-7A1F-EC4C-8501-35F6214ED6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C8477923-BAEB-A170-DD76-DA66A5E11E5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21</a:t>
            </a:fld>
            <a:endParaRPr lang="es-ES" dirty="0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23616F25-7B96-2462-0798-1C5DEFFB2C11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BB417488-E79A-922F-E09B-9B90D560C95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3400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24CE92-3B90-4956-85B5-252F01B0B6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8B1C6D-3AEA-481A-AFC3-789DB2968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F033B9-CCBF-E014-7A74-AF425D10B5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091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8D818A5E-870A-9A45-1011-A5096AE86C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1E4E1AE6-B19F-EE0C-F834-909A13F61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8A1655BE-1B39-80A6-342E-483FD1982F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número de diapositiva 12">
            <a:extLst>
              <a:ext uri="{FF2B5EF4-FFF2-40B4-BE49-F238E27FC236}">
                <a16:creationId xmlns:a16="http://schemas.microsoft.com/office/drawing/2014/main" id="{FB896AEC-2F15-BFAD-2E81-E2A52BD7369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3"/>
            <a:ext cx="933148" cy="346249"/>
          </a:xfrm>
        </p:spPr>
        <p:txBody>
          <a:bodyPr/>
          <a:lstStyle/>
          <a:p>
            <a:fld id="{81D60167-4931-47E6-BA6A-407CBD079E47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255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Marcador de número de diapositiva 60">
            <a:extLst>
              <a:ext uri="{FF2B5EF4-FFF2-40B4-BE49-F238E27FC236}">
                <a16:creationId xmlns:a16="http://schemas.microsoft.com/office/drawing/2014/main" id="{DD5BB527-9780-883E-D8BF-2FE175EB7B8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3" name="Marcador de texto 62">
            <a:extLst>
              <a:ext uri="{FF2B5EF4-FFF2-40B4-BE49-F238E27FC236}">
                <a16:creationId xmlns:a16="http://schemas.microsoft.com/office/drawing/2014/main" id="{DDD3285C-CE6D-238C-B579-573E19481E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4" name="Marcador de texto 63">
            <a:extLst>
              <a:ext uri="{FF2B5EF4-FFF2-40B4-BE49-F238E27FC236}">
                <a16:creationId xmlns:a16="http://schemas.microsoft.com/office/drawing/2014/main" id="{8A17290E-C93D-E23E-BEC6-9F69DC3925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 sz="1800" dirty="0"/>
          </a:p>
        </p:txBody>
      </p:sp>
      <p:sp>
        <p:nvSpPr>
          <p:cNvPr id="65" name="Marcador de texto 64">
            <a:extLst>
              <a:ext uri="{FF2B5EF4-FFF2-40B4-BE49-F238E27FC236}">
                <a16:creationId xmlns:a16="http://schemas.microsoft.com/office/drawing/2014/main" id="{04B49596-5FB7-D075-F58C-BB2292151B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6" name="Marcador de texto 65">
            <a:extLst>
              <a:ext uri="{FF2B5EF4-FFF2-40B4-BE49-F238E27FC236}">
                <a16:creationId xmlns:a16="http://schemas.microsoft.com/office/drawing/2014/main" id="{8E0D5B01-B36C-16DE-2876-9F55C1DA7B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7" name="Marcador de texto 66">
            <a:extLst>
              <a:ext uri="{FF2B5EF4-FFF2-40B4-BE49-F238E27FC236}">
                <a16:creationId xmlns:a16="http://schemas.microsoft.com/office/drawing/2014/main" id="{17DE1E30-4F4F-6A90-BC36-B9EB522036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8" name="Marcador de texto 67">
            <a:extLst>
              <a:ext uri="{FF2B5EF4-FFF2-40B4-BE49-F238E27FC236}">
                <a16:creationId xmlns:a16="http://schemas.microsoft.com/office/drawing/2014/main" id="{31B07905-6622-37CF-20DF-DE4F720D3B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ES" sz="1500"/>
          </a:p>
        </p:txBody>
      </p:sp>
      <p:sp>
        <p:nvSpPr>
          <p:cNvPr id="69" name="Marcador de texto 68">
            <a:extLst>
              <a:ext uri="{FF2B5EF4-FFF2-40B4-BE49-F238E27FC236}">
                <a16:creationId xmlns:a16="http://schemas.microsoft.com/office/drawing/2014/main" id="{3BDEBD64-14F8-FD23-751B-F84B87A5DF0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0" name="Marcador de texto 69">
            <a:extLst>
              <a:ext uri="{FF2B5EF4-FFF2-40B4-BE49-F238E27FC236}">
                <a16:creationId xmlns:a16="http://schemas.microsoft.com/office/drawing/2014/main" id="{B747BB4F-6947-5F7A-FE81-1DB24C621E0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1" name="Marcador de texto 70">
            <a:extLst>
              <a:ext uri="{FF2B5EF4-FFF2-40B4-BE49-F238E27FC236}">
                <a16:creationId xmlns:a16="http://schemas.microsoft.com/office/drawing/2014/main" id="{5358DF84-C071-8FFD-309C-EB537038897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2" name="Marcador de texto 71">
            <a:extLst>
              <a:ext uri="{FF2B5EF4-FFF2-40B4-BE49-F238E27FC236}">
                <a16:creationId xmlns:a16="http://schemas.microsoft.com/office/drawing/2014/main" id="{A28FC82C-8CB5-897B-B7CA-FB6224599F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ES" sz="1500"/>
          </a:p>
        </p:txBody>
      </p:sp>
      <p:sp>
        <p:nvSpPr>
          <p:cNvPr id="73" name="Marcador de texto 72">
            <a:extLst>
              <a:ext uri="{FF2B5EF4-FFF2-40B4-BE49-F238E27FC236}">
                <a16:creationId xmlns:a16="http://schemas.microsoft.com/office/drawing/2014/main" id="{A3CEA564-9C28-EB2C-DA3F-10361B45402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4" name="Marcador de texto 73">
            <a:extLst>
              <a:ext uri="{FF2B5EF4-FFF2-40B4-BE49-F238E27FC236}">
                <a16:creationId xmlns:a16="http://schemas.microsoft.com/office/drawing/2014/main" id="{6BD8C20F-D2C1-2BAB-D6A9-99B14A5195F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5" name="Marcador de texto 74">
            <a:extLst>
              <a:ext uri="{FF2B5EF4-FFF2-40B4-BE49-F238E27FC236}">
                <a16:creationId xmlns:a16="http://schemas.microsoft.com/office/drawing/2014/main" id="{A556C1D0-CBE8-E12E-CE62-009D9DCBC5D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6" name="Marcador de texto 75">
            <a:extLst>
              <a:ext uri="{FF2B5EF4-FFF2-40B4-BE49-F238E27FC236}">
                <a16:creationId xmlns:a16="http://schemas.microsoft.com/office/drawing/2014/main" id="{D4F8CFA2-B395-BC52-CE8D-40BC0319705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ES" sz="1800"/>
          </a:p>
        </p:txBody>
      </p:sp>
      <p:sp>
        <p:nvSpPr>
          <p:cNvPr id="77" name="Marcador de texto 76">
            <a:extLst>
              <a:ext uri="{FF2B5EF4-FFF2-40B4-BE49-F238E27FC236}">
                <a16:creationId xmlns:a16="http://schemas.microsoft.com/office/drawing/2014/main" id="{9BD41384-D511-65FE-2EB2-A7C4335124F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8" name="Marcador de texto 77">
            <a:extLst>
              <a:ext uri="{FF2B5EF4-FFF2-40B4-BE49-F238E27FC236}">
                <a16:creationId xmlns:a16="http://schemas.microsoft.com/office/drawing/2014/main" id="{FE77F544-89C7-C0CE-728C-5FBA7E86D7E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9" name="Marcador de texto 78">
            <a:extLst>
              <a:ext uri="{FF2B5EF4-FFF2-40B4-BE49-F238E27FC236}">
                <a16:creationId xmlns:a16="http://schemas.microsoft.com/office/drawing/2014/main" id="{749EAACA-2EAB-7E34-A030-E7C41F2281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 sz="1500"/>
          </a:p>
        </p:txBody>
      </p:sp>
      <p:sp>
        <p:nvSpPr>
          <p:cNvPr id="80" name="Marcador de texto 79">
            <a:extLst>
              <a:ext uri="{FF2B5EF4-FFF2-40B4-BE49-F238E27FC236}">
                <a16:creationId xmlns:a16="http://schemas.microsoft.com/office/drawing/2014/main" id="{03574C22-5ADD-7A59-7E88-9A29FCB492C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1" name="Marcador de texto 80">
            <a:extLst>
              <a:ext uri="{FF2B5EF4-FFF2-40B4-BE49-F238E27FC236}">
                <a16:creationId xmlns:a16="http://schemas.microsoft.com/office/drawing/2014/main" id="{A4D50C4A-23F5-5AB7-A9DD-1FD4EE044EA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s-ES" sz="1500"/>
          </a:p>
        </p:txBody>
      </p:sp>
      <p:sp>
        <p:nvSpPr>
          <p:cNvPr id="82" name="Marcador de texto 81">
            <a:extLst>
              <a:ext uri="{FF2B5EF4-FFF2-40B4-BE49-F238E27FC236}">
                <a16:creationId xmlns:a16="http://schemas.microsoft.com/office/drawing/2014/main" id="{3D311A6F-6344-22A2-F346-EE70A8A4C92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3" name="Marcador de texto 82">
            <a:extLst>
              <a:ext uri="{FF2B5EF4-FFF2-40B4-BE49-F238E27FC236}">
                <a16:creationId xmlns:a16="http://schemas.microsoft.com/office/drawing/2014/main" id="{2A32594A-2F97-B5E2-E74C-080E277E627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4" name="Marcador de texto 83">
            <a:extLst>
              <a:ext uri="{FF2B5EF4-FFF2-40B4-BE49-F238E27FC236}">
                <a16:creationId xmlns:a16="http://schemas.microsoft.com/office/drawing/2014/main" id="{1AA3FECA-C019-9F54-8D4F-88BD74250BE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5" name="Marcador de texto 84">
            <a:extLst>
              <a:ext uri="{FF2B5EF4-FFF2-40B4-BE49-F238E27FC236}">
                <a16:creationId xmlns:a16="http://schemas.microsoft.com/office/drawing/2014/main" id="{641DC7B3-8EA4-25F3-E212-F0C32FD403D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8184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877076C2-53BA-795B-B367-45CC24459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5A2D7289-7C28-5633-02BD-7B3C2553D9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DA311B2-A63A-5FCB-7575-89D4EF3F114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1927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1">
            <a:extLst>
              <a:ext uri="{FF2B5EF4-FFF2-40B4-BE49-F238E27FC236}">
                <a16:creationId xmlns:a16="http://schemas.microsoft.com/office/drawing/2014/main" id="{C64A924A-6681-BE7C-872A-855AB3E7B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114" y="2047866"/>
            <a:ext cx="6172199" cy="3149609"/>
          </a:xfrm>
        </p:spPr>
        <p:txBody>
          <a:bodyPr/>
          <a:lstStyle/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consectetuer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Aenean</a:t>
            </a:r>
            <a:r>
              <a:rPr lang="es-ES" dirty="0"/>
              <a:t> commodo </a:t>
            </a:r>
            <a:r>
              <a:rPr lang="es-ES" dirty="0" err="1"/>
              <a:t>ligula</a:t>
            </a:r>
            <a:r>
              <a:rPr lang="es-ES" dirty="0"/>
              <a:t> </a:t>
            </a:r>
            <a:r>
              <a:rPr lang="es-ES" dirty="0" err="1"/>
              <a:t>eget</a:t>
            </a:r>
            <a:r>
              <a:rPr lang="es-ES" dirty="0"/>
              <a:t> dolor. </a:t>
            </a:r>
            <a:r>
              <a:rPr lang="es-ES" dirty="0" err="1"/>
              <a:t>Aenean</a:t>
            </a:r>
            <a:r>
              <a:rPr lang="es-ES" dirty="0"/>
              <a:t> </a:t>
            </a:r>
            <a:r>
              <a:rPr lang="es-ES" dirty="0" err="1"/>
              <a:t>massa</a:t>
            </a:r>
            <a:r>
              <a:rPr lang="es-ES" dirty="0"/>
              <a:t>. Cum </a:t>
            </a:r>
            <a:r>
              <a:rPr lang="es-ES" dirty="0" err="1"/>
              <a:t>sociis</a:t>
            </a:r>
            <a:r>
              <a:rPr lang="es-ES" dirty="0"/>
              <a:t> </a:t>
            </a:r>
            <a:r>
              <a:rPr lang="es-ES" dirty="0" err="1"/>
              <a:t>natoque</a:t>
            </a:r>
            <a:r>
              <a:rPr lang="es-ES" dirty="0"/>
              <a:t> </a:t>
            </a:r>
            <a:r>
              <a:rPr lang="es-ES" dirty="0" err="1"/>
              <a:t>penatibus</a:t>
            </a:r>
            <a:r>
              <a:rPr lang="es-ES" dirty="0"/>
              <a:t> et </a:t>
            </a:r>
            <a:r>
              <a:rPr lang="es-ES" dirty="0" err="1"/>
              <a:t>magnis</a:t>
            </a:r>
            <a:r>
              <a:rPr lang="es-ES" dirty="0"/>
              <a:t> </a:t>
            </a:r>
            <a:r>
              <a:rPr lang="es-ES" dirty="0" err="1"/>
              <a:t>dis</a:t>
            </a:r>
            <a:r>
              <a:rPr lang="es-ES" dirty="0"/>
              <a:t> </a:t>
            </a:r>
            <a:r>
              <a:rPr lang="es-ES" dirty="0" err="1"/>
              <a:t>parturient</a:t>
            </a:r>
            <a:r>
              <a:rPr lang="es-ES" dirty="0"/>
              <a:t> montes, 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7B2EC5A-053B-1972-AFAB-250C1AEDF34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</p:spPr>
        <p:txBody>
          <a:bodyPr/>
          <a:lstStyle/>
          <a:p>
            <a:fld id="{81D60167-4931-47E6-BA6A-407CBD079E4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0549F0D8-158D-769D-4C06-ADD76305C6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85252AE-02CA-43AD-BC15-78B533FE40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5040BCF0-9C65-B527-D739-D06BE02B01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915413D6-BAC3-B54E-DFC1-328B5EBF53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022475" y="7680325"/>
            <a:ext cx="6172200" cy="2470150"/>
          </a:xfrm>
        </p:spPr>
        <p:txBody>
          <a:bodyPr/>
          <a:lstStyle/>
          <a:p>
            <a:r>
              <a:rPr lang="es-ES" dirty="0" err="1"/>
              <a:t>Nullam</a:t>
            </a:r>
            <a:r>
              <a:rPr lang="es-ES" dirty="0"/>
              <a:t> </a:t>
            </a:r>
            <a:r>
              <a:rPr lang="es-ES" dirty="0" err="1"/>
              <a:t>dictum</a:t>
            </a:r>
            <a:r>
              <a:rPr lang="es-ES" dirty="0"/>
              <a:t> </a:t>
            </a:r>
            <a:r>
              <a:rPr lang="es-ES" dirty="0" err="1"/>
              <a:t>felis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pede</a:t>
            </a:r>
            <a:r>
              <a:rPr lang="es-ES" dirty="0"/>
              <a:t> </a:t>
            </a:r>
            <a:r>
              <a:rPr lang="es-ES" dirty="0" err="1"/>
              <a:t>mollis</a:t>
            </a:r>
            <a:r>
              <a:rPr lang="es-ES" dirty="0"/>
              <a:t> </a:t>
            </a:r>
            <a:r>
              <a:rPr lang="es-ES" dirty="0" err="1"/>
              <a:t>pretium</a:t>
            </a:r>
            <a:r>
              <a:rPr lang="es-ES" dirty="0"/>
              <a:t>. </a:t>
            </a:r>
            <a:r>
              <a:rPr lang="es-ES" dirty="0" err="1"/>
              <a:t>Integer</a:t>
            </a:r>
            <a:r>
              <a:rPr lang="es-ES" dirty="0"/>
              <a:t> </a:t>
            </a:r>
            <a:r>
              <a:rPr lang="es-ES" dirty="0" err="1"/>
              <a:t>tincidunt</a:t>
            </a:r>
            <a:r>
              <a:rPr lang="es-ES" dirty="0"/>
              <a:t>. Cras </a:t>
            </a:r>
            <a:r>
              <a:rPr lang="es-ES" dirty="0" err="1"/>
              <a:t>dapibus</a:t>
            </a:r>
            <a:r>
              <a:rPr lang="es-ES" dirty="0"/>
              <a:t>. </a:t>
            </a:r>
            <a:r>
              <a:rPr lang="es-ES" dirty="0" err="1"/>
              <a:t>Vivamus</a:t>
            </a:r>
            <a:r>
              <a:rPr lang="es-ES" dirty="0"/>
              <a:t> </a:t>
            </a:r>
            <a:r>
              <a:rPr lang="es-ES" dirty="0" err="1"/>
              <a:t>elementum</a:t>
            </a:r>
            <a:r>
              <a:rPr lang="es-ES" dirty="0"/>
              <a:t> </a:t>
            </a:r>
            <a:r>
              <a:rPr lang="es-ES" dirty="0" err="1"/>
              <a:t>semper</a:t>
            </a:r>
            <a:r>
              <a:rPr lang="es-ES" dirty="0"/>
              <a:t> </a:t>
            </a:r>
            <a:r>
              <a:rPr lang="es-ES" dirty="0" err="1"/>
              <a:t>nisi</a:t>
            </a:r>
            <a:r>
              <a:rPr lang="es-ES" dirty="0"/>
              <a:t>. </a:t>
            </a:r>
            <a:r>
              <a:rPr lang="es-ES" dirty="0" err="1"/>
              <a:t>Aenean</a:t>
            </a:r>
            <a:r>
              <a:rPr lang="es-ES" dirty="0"/>
              <a:t> </a:t>
            </a:r>
            <a:r>
              <a:rPr lang="es-ES" dirty="0" err="1"/>
              <a:t>vulputate</a:t>
            </a:r>
            <a:r>
              <a:rPr lang="es-ES" dirty="0"/>
              <a:t> </a:t>
            </a:r>
            <a:r>
              <a:rPr lang="es-ES" dirty="0" err="1"/>
              <a:t>eleifend</a:t>
            </a:r>
            <a:r>
              <a:rPr lang="es-ES" dirty="0"/>
              <a:t> </a:t>
            </a:r>
            <a:r>
              <a:rPr lang="es-ES" dirty="0" err="1"/>
              <a:t>tellus</a:t>
            </a:r>
            <a:r>
              <a:rPr lang="es-ES" dirty="0"/>
              <a:t>. </a:t>
            </a:r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A72E68D5-EC64-CF3F-8AF6-66AAE20C67A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036999" y="5410200"/>
            <a:ext cx="6172199" cy="2057400"/>
          </a:xfrm>
        </p:spPr>
        <p:txBody>
          <a:bodyPr/>
          <a:lstStyle/>
          <a:p>
            <a:r>
              <a:rPr lang="es-ES" dirty="0" err="1"/>
              <a:t>nascetur</a:t>
            </a:r>
            <a:r>
              <a:rPr lang="es-ES" dirty="0"/>
              <a:t> </a:t>
            </a:r>
            <a:r>
              <a:rPr lang="es-ES" dirty="0" err="1"/>
              <a:t>ridiculus</a:t>
            </a:r>
            <a:r>
              <a:rPr lang="es-ES" dirty="0"/>
              <a:t> mus. </a:t>
            </a:r>
            <a:r>
              <a:rPr lang="es-ES" dirty="0" err="1"/>
              <a:t>Donec</a:t>
            </a:r>
            <a:r>
              <a:rPr lang="es-ES" dirty="0"/>
              <a:t> </a:t>
            </a:r>
            <a:r>
              <a:rPr lang="es-ES" dirty="0" err="1"/>
              <a:t>quam</a:t>
            </a:r>
            <a:r>
              <a:rPr lang="es-ES" dirty="0"/>
              <a:t> </a:t>
            </a:r>
            <a:r>
              <a:rPr lang="es-ES" dirty="0" err="1"/>
              <a:t>felis</a:t>
            </a:r>
            <a:r>
              <a:rPr lang="es-ES" dirty="0"/>
              <a:t>,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nec</a:t>
            </a:r>
            <a:r>
              <a:rPr lang="es-ES" dirty="0"/>
              <a:t>, </a:t>
            </a:r>
            <a:r>
              <a:rPr lang="es-ES" dirty="0" err="1"/>
              <a:t>pellentesque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, </a:t>
            </a:r>
            <a:r>
              <a:rPr lang="es-ES" dirty="0" err="1"/>
              <a:t>pretium</a:t>
            </a:r>
            <a:r>
              <a:rPr lang="es-ES" dirty="0"/>
              <a:t> quis, </a:t>
            </a:r>
            <a:r>
              <a:rPr lang="es-ES" dirty="0" err="1"/>
              <a:t>sem</a:t>
            </a:r>
            <a:r>
              <a:rPr lang="es-ES" dirty="0"/>
              <a:t>. 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FABC134F-0AF7-435F-509B-D7D1AA910B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9875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CEA34A9-83BF-458D-FAAA-1DFA36D806B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7</a:t>
            </a:fld>
            <a:endParaRPr lang="es-ES" dirty="0"/>
          </a:p>
        </p:txBody>
      </p:sp>
      <p:sp>
        <p:nvSpPr>
          <p:cNvPr id="70" name="Marcador de texto 69">
            <a:extLst>
              <a:ext uri="{FF2B5EF4-FFF2-40B4-BE49-F238E27FC236}">
                <a16:creationId xmlns:a16="http://schemas.microsoft.com/office/drawing/2014/main" id="{EA306A53-C561-50B1-8AAD-A700B808AA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1" name="Marcador de texto 70">
            <a:extLst>
              <a:ext uri="{FF2B5EF4-FFF2-40B4-BE49-F238E27FC236}">
                <a16:creationId xmlns:a16="http://schemas.microsoft.com/office/drawing/2014/main" id="{B729A453-6E99-A6D2-46EB-9D91EB2D8F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noFill/>
        </p:spPr>
        <p:txBody>
          <a:bodyPr/>
          <a:lstStyle/>
          <a:p>
            <a:endParaRPr lang="es-ES" dirty="0"/>
          </a:p>
        </p:txBody>
      </p:sp>
      <p:sp>
        <p:nvSpPr>
          <p:cNvPr id="72" name="Marcador de texto 71">
            <a:extLst>
              <a:ext uri="{FF2B5EF4-FFF2-40B4-BE49-F238E27FC236}">
                <a16:creationId xmlns:a16="http://schemas.microsoft.com/office/drawing/2014/main" id="{3D7FFB81-C9B2-F350-954A-4166B32E0A2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3" name="Marcador de texto 72">
            <a:extLst>
              <a:ext uri="{FF2B5EF4-FFF2-40B4-BE49-F238E27FC236}">
                <a16:creationId xmlns:a16="http://schemas.microsoft.com/office/drawing/2014/main" id="{E7424DED-1140-19AE-157F-16C8121977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noFill/>
        </p:spPr>
        <p:txBody>
          <a:bodyPr/>
          <a:lstStyle/>
          <a:p>
            <a:endParaRPr lang="es-ES"/>
          </a:p>
        </p:txBody>
      </p:sp>
      <p:sp>
        <p:nvSpPr>
          <p:cNvPr id="74" name="Marcador de texto 73">
            <a:extLst>
              <a:ext uri="{FF2B5EF4-FFF2-40B4-BE49-F238E27FC236}">
                <a16:creationId xmlns:a16="http://schemas.microsoft.com/office/drawing/2014/main" id="{F34FD214-0F45-DF4B-A7D3-15E10AFA30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5" name="Marcador de texto 74">
            <a:extLst>
              <a:ext uri="{FF2B5EF4-FFF2-40B4-BE49-F238E27FC236}">
                <a16:creationId xmlns:a16="http://schemas.microsoft.com/office/drawing/2014/main" id="{5DCD5D13-5BCA-161C-B4D5-3DDC5C26F40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noFill/>
        </p:spPr>
        <p:txBody>
          <a:bodyPr/>
          <a:lstStyle/>
          <a:p>
            <a:endParaRPr lang="es-ES"/>
          </a:p>
        </p:txBody>
      </p:sp>
      <p:sp>
        <p:nvSpPr>
          <p:cNvPr id="76" name="Marcador de texto 75">
            <a:extLst>
              <a:ext uri="{FF2B5EF4-FFF2-40B4-BE49-F238E27FC236}">
                <a16:creationId xmlns:a16="http://schemas.microsoft.com/office/drawing/2014/main" id="{2FB3107C-18BD-67B3-CCBD-1DCC033D9C1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7" name="Marcador de texto 76">
            <a:extLst>
              <a:ext uri="{FF2B5EF4-FFF2-40B4-BE49-F238E27FC236}">
                <a16:creationId xmlns:a16="http://schemas.microsoft.com/office/drawing/2014/main" id="{AD7067B7-FC91-20F1-E125-91438B553AB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noFill/>
        </p:spPr>
        <p:txBody>
          <a:bodyPr/>
          <a:lstStyle/>
          <a:p>
            <a:endParaRPr lang="es-ES"/>
          </a:p>
        </p:txBody>
      </p:sp>
      <p:sp>
        <p:nvSpPr>
          <p:cNvPr id="78" name="Marcador de texto 77">
            <a:extLst>
              <a:ext uri="{FF2B5EF4-FFF2-40B4-BE49-F238E27FC236}">
                <a16:creationId xmlns:a16="http://schemas.microsoft.com/office/drawing/2014/main" id="{2EAE2FF4-740D-5BDE-7889-AF1A3C68CF4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9" name="Marcador de texto 78">
            <a:extLst>
              <a:ext uri="{FF2B5EF4-FFF2-40B4-BE49-F238E27FC236}">
                <a16:creationId xmlns:a16="http://schemas.microsoft.com/office/drawing/2014/main" id="{B51F5917-E44E-1C28-3D1A-864EE22E23D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0" name="Marcador de texto 79">
            <a:extLst>
              <a:ext uri="{FF2B5EF4-FFF2-40B4-BE49-F238E27FC236}">
                <a16:creationId xmlns:a16="http://schemas.microsoft.com/office/drawing/2014/main" id="{CE3D5355-33DC-6539-052B-85900489B6D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1" name="Marcador de texto 80">
            <a:extLst>
              <a:ext uri="{FF2B5EF4-FFF2-40B4-BE49-F238E27FC236}">
                <a16:creationId xmlns:a16="http://schemas.microsoft.com/office/drawing/2014/main" id="{F56766CB-5B52-F14D-4EB4-7C8C3EBFB42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7" name="Marcador de texto 66">
            <a:extLst>
              <a:ext uri="{FF2B5EF4-FFF2-40B4-BE49-F238E27FC236}">
                <a16:creationId xmlns:a16="http://schemas.microsoft.com/office/drawing/2014/main" id="{CF840AF5-060A-A8C6-498A-08A8811613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8" name="Marcador de texto 67">
            <a:extLst>
              <a:ext uri="{FF2B5EF4-FFF2-40B4-BE49-F238E27FC236}">
                <a16:creationId xmlns:a16="http://schemas.microsoft.com/office/drawing/2014/main" id="{2E25F7A5-B8AC-EBDB-3227-E53DA0E014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9" name="Marcador de texto 68">
            <a:extLst>
              <a:ext uri="{FF2B5EF4-FFF2-40B4-BE49-F238E27FC236}">
                <a16:creationId xmlns:a16="http://schemas.microsoft.com/office/drawing/2014/main" id="{0F6C71B4-B3AF-AA84-C80B-9353A69F9E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2" name="Marcador de texto 81">
            <a:extLst>
              <a:ext uri="{FF2B5EF4-FFF2-40B4-BE49-F238E27FC236}">
                <a16:creationId xmlns:a16="http://schemas.microsoft.com/office/drawing/2014/main" id="{3F9F7AC1-EBF3-7873-3062-658134DEFCD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227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E311A37-046A-CF63-709A-EB371546D9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3A09C11-251B-1182-A530-E7BF74BBB1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21BB31E2-5150-9701-2265-4560DF91B4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33AF086-4C93-E1B2-9878-D9C8B52992B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6B4F9057-B932-0AD8-2F8E-F49B19176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D7D82023-EF9E-B3A6-4111-4D65830D9B1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005463B0-178E-0337-09D0-415AC9A449D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700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EA011B43-075D-14BF-CEA4-C4277DBBE5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4E6E4F45-0E45-61CC-FA19-49C679E445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15D74EBF-4D0F-F68A-FBC1-0FC3B451DC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5858D86-4FB2-4446-C3BC-5D07FAB485F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9</a:t>
            </a:fld>
            <a:endParaRPr lang="es-ES" dirty="0"/>
          </a:p>
        </p:txBody>
      </p:sp>
      <p:sp>
        <p:nvSpPr>
          <p:cNvPr id="13" name="Título 12">
            <a:extLst>
              <a:ext uri="{FF2B5EF4-FFF2-40B4-BE49-F238E27FC236}">
                <a16:creationId xmlns:a16="http://schemas.microsoft.com/office/drawing/2014/main" id="{A2286B57-CEA7-B601-D373-FB893D2BC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AE7CD0CE-78D5-0784-3EE8-A9C5F925682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8AECC8F2-4CB5-D7ED-4E5D-0B14A0EAB2F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20A3AB80-CDFB-FEA5-5AA7-98CF257B7D2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1107013A-892F-9068-BA6E-DD959E588A8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7405491"/>
      </p:ext>
    </p:extLst>
  </p:cSld>
  <p:clrMapOvr>
    <a:masterClrMapping/>
  </p:clrMapOvr>
</p:sld>
</file>

<file path=ppt/theme/theme1.xml><?xml version="1.0" encoding="utf-8"?>
<a:theme xmlns:a="http://schemas.openxmlformats.org/drawingml/2006/main" name="1_PORTADAS">
  <a:themeElements>
    <a:clrScheme name="Paleta_color_EHU">
      <a:dk1>
        <a:srgbClr val="000000"/>
      </a:dk1>
      <a:lt1>
        <a:srgbClr val="EEECE9"/>
      </a:lt1>
      <a:dk2>
        <a:srgbClr val="00D88C"/>
      </a:dk2>
      <a:lt2>
        <a:srgbClr val="84FBBF"/>
      </a:lt2>
      <a:accent1>
        <a:srgbClr val="FE8B66"/>
      </a:accent1>
      <a:accent2>
        <a:srgbClr val="FFD9CD"/>
      </a:accent2>
      <a:accent3>
        <a:srgbClr val="7E8EFE"/>
      </a:accent3>
      <a:accent4>
        <a:srgbClr val="BFC7FF"/>
      </a:accent4>
      <a:accent5>
        <a:srgbClr val="E3F568"/>
      </a:accent5>
      <a:accent6>
        <a:srgbClr val="E3FF98"/>
      </a:accent6>
      <a:hlink>
        <a:srgbClr val="C6ACF5"/>
      </a:hlink>
      <a:folHlink>
        <a:srgbClr val="E2D7F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xtos y contenidos">
  <a:themeElements>
    <a:clrScheme name="Paleta_color_EHU">
      <a:dk1>
        <a:srgbClr val="000000"/>
      </a:dk1>
      <a:lt1>
        <a:srgbClr val="EEECE9"/>
      </a:lt1>
      <a:dk2>
        <a:srgbClr val="00D88C"/>
      </a:dk2>
      <a:lt2>
        <a:srgbClr val="84FBBF"/>
      </a:lt2>
      <a:accent1>
        <a:srgbClr val="FE8B66"/>
      </a:accent1>
      <a:accent2>
        <a:srgbClr val="FFD9CD"/>
      </a:accent2>
      <a:accent3>
        <a:srgbClr val="7E8EFE"/>
      </a:accent3>
      <a:accent4>
        <a:srgbClr val="BFC7FF"/>
      </a:accent4>
      <a:accent5>
        <a:srgbClr val="E3F568"/>
      </a:accent5>
      <a:accent6>
        <a:srgbClr val="E3FF98"/>
      </a:accent6>
      <a:hlink>
        <a:srgbClr val="C6ACF5"/>
      </a:hlink>
      <a:folHlink>
        <a:srgbClr val="E2D7F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</TotalTime>
  <Words>91</Words>
  <Application>Microsoft Macintosh PowerPoint</Application>
  <PresentationFormat>Personalizado</PresentationFormat>
  <Paragraphs>22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22</vt:i4>
      </vt:variant>
    </vt:vector>
  </HeadingPairs>
  <TitlesOfParts>
    <vt:vector size="26" baseType="lpstr">
      <vt:lpstr>EHUSans</vt:lpstr>
      <vt:lpstr>Arial</vt:lpstr>
      <vt:lpstr>1_PORTADAS</vt:lpstr>
      <vt:lpstr>2_Textos y contenidos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Lorem ipsum dolor sit amet, consectetuer adipiscing elit. Aenean commodo ligula eget dolor. Aenean massa. Cum sociis natoque penatibus et magnis dis parturient montes,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Jaione Rodríguez</cp:lastModifiedBy>
  <cp:revision>18</cp:revision>
  <dcterms:created xsi:type="dcterms:W3CDTF">2025-04-14T13:19:39Z</dcterms:created>
  <dcterms:modified xsi:type="dcterms:W3CDTF">2026-03-23T08:57:10Z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2025-04-14T00:00:00Z</vt:filetime>
  </property>
  <property fmtid="{D5CDD505-2E9C-101B-9397-08002B2CF9AE}" pid="3" name="Creator">
    <vt:lpwstr>Adobe InDesign 19.4 (Macintosh)</vt:lpwstr>
  </property>
  <property fmtid="{D5CDD505-2E9C-101B-9397-08002B2CF9AE}" pid="4" name="LastSaved">
    <vt:filetime>2025-04-14T00:00:00Z</vt:filetime>
  </property>
</Properties>
</file>