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7" r:id="rId2"/>
    <p:sldId id="261" r:id="rId3"/>
    <p:sldId id="263" r:id="rId4"/>
    <p:sldId id="264" r:id="rId5"/>
    <p:sldId id="265" r:id="rId6"/>
    <p:sldId id="266" r:id="rId7"/>
    <p:sldId id="267" r:id="rId8"/>
    <p:sldId id="268" r:id="rId9"/>
    <p:sldId id="269" r:id="rId10"/>
    <p:sldId id="275" r:id="rId11"/>
    <p:sldId id="276" r:id="rId12"/>
    <p:sldId id="277" r:id="rId13"/>
    <p:sldId id="280" r:id="rId14"/>
    <p:sldId id="281" r:id="rId15"/>
    <p:sldId id="282" r:id="rId16"/>
    <p:sldId id="284" r:id="rId17"/>
    <p:sldId id="286" r:id="rId18"/>
    <p:sldId id="270" r:id="rId19"/>
    <p:sldId id="285" r:id="rId20"/>
    <p:sldId id="283" r:id="rId21"/>
    <p:sldId id="278" r:id="rId22"/>
    <p:sldId id="279" r:id="rId23"/>
    <p:sldId id="272" r:id="rId24"/>
    <p:sldId id="271" r:id="rId25"/>
    <p:sldId id="273" r:id="rId26"/>
    <p:sldId id="274"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4" r:id="rId43"/>
    <p:sldId id="305" r:id="rId44"/>
    <p:sldId id="259" r:id="rId45"/>
    <p:sldId id="260" r:id="rId46"/>
  </p:sldIdLst>
  <p:sldSz cx="12192000" cy="6858000"/>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42FDF3-CCBC-9DFF-20F4-527386312A4E}" v="1" dt="2025-11-24T07:38:08.0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70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7342FDF3-CCBC-9DFF-20F4-527386312A4E}"/>
    <pc:docChg chg="modSld">
      <pc:chgData name="" userId="" providerId="" clId="Web-{7342FDF3-CCBC-9DFF-20F4-527386312A4E}" dt="2025-11-24T07:38:08.042" v="0"/>
      <pc:docMkLst>
        <pc:docMk/>
      </pc:docMkLst>
      <pc:sldChg chg="delSp">
        <pc:chgData name="" userId="" providerId="" clId="Web-{7342FDF3-CCBC-9DFF-20F4-527386312A4E}" dt="2025-11-24T07:38:08.042" v="0"/>
        <pc:sldMkLst>
          <pc:docMk/>
          <pc:sldMk cId="4168518221" sldId="257"/>
        </pc:sldMkLst>
        <pc:picChg chg="del">
          <ac:chgData name="" userId="" providerId="" clId="Web-{7342FDF3-CCBC-9DFF-20F4-527386312A4E}" dt="2025-11-24T07:38:08.042" v="0"/>
          <ac:picMkLst>
            <pc:docMk/>
            <pc:sldMk cId="4168518221" sldId="257"/>
            <ac:picMk id="5" creationId="{9EFAEBEE-BB71-DB9C-DAD6-647F332D89F5}"/>
          </ac:picMkLst>
        </pc:picChg>
      </pc:sldChg>
    </pc:docChg>
  </pc:docChgLst>
  <pc:docChgLst>
    <pc:chgData name="IRATXE DUÑABEITIA USATEGUI" userId="6aca1320-733c-46a0-ab36-3793d2b00bd1" providerId="ADAL" clId="{A4D873ED-6867-474A-919B-4E5F196941E7}"/>
    <pc:docChg chg="custSel modSld">
      <pc:chgData name="IRATXE DUÑABEITIA USATEGUI" userId="6aca1320-733c-46a0-ab36-3793d2b00bd1" providerId="ADAL" clId="{A4D873ED-6867-474A-919B-4E5F196941E7}" dt="2025-11-24T17:02:48.994" v="5" actId="20577"/>
      <pc:docMkLst>
        <pc:docMk/>
      </pc:docMkLst>
      <pc:sldChg chg="modSp mod">
        <pc:chgData name="IRATXE DUÑABEITIA USATEGUI" userId="6aca1320-733c-46a0-ab36-3793d2b00bd1" providerId="ADAL" clId="{A4D873ED-6867-474A-919B-4E5F196941E7}" dt="2025-11-24T17:00:18.792" v="1" actId="20577"/>
        <pc:sldMkLst>
          <pc:docMk/>
          <pc:sldMk cId="2681765573" sldId="263"/>
        </pc:sldMkLst>
        <pc:spChg chg="mod">
          <ac:chgData name="IRATXE DUÑABEITIA USATEGUI" userId="6aca1320-733c-46a0-ab36-3793d2b00bd1" providerId="ADAL" clId="{A4D873ED-6867-474A-919B-4E5F196941E7}" dt="2025-11-24T17:00:18.792" v="1" actId="20577"/>
          <ac:spMkLst>
            <pc:docMk/>
            <pc:sldMk cId="2681765573" sldId="263"/>
            <ac:spMk id="8" creationId="{C696F6B1-0199-A3D2-7998-41C29B1382AD}"/>
          </ac:spMkLst>
        </pc:spChg>
      </pc:sldChg>
      <pc:sldChg chg="modSp mod">
        <pc:chgData name="IRATXE DUÑABEITIA USATEGUI" userId="6aca1320-733c-46a0-ab36-3793d2b00bd1" providerId="ADAL" clId="{A4D873ED-6867-474A-919B-4E5F196941E7}" dt="2025-11-24T17:00:32.465" v="2" actId="6549"/>
        <pc:sldMkLst>
          <pc:docMk/>
          <pc:sldMk cId="3467837854" sldId="265"/>
        </pc:sldMkLst>
        <pc:spChg chg="mod">
          <ac:chgData name="IRATXE DUÑABEITIA USATEGUI" userId="6aca1320-733c-46a0-ab36-3793d2b00bd1" providerId="ADAL" clId="{A4D873ED-6867-474A-919B-4E5F196941E7}" dt="2025-11-24T17:00:32.465" v="2" actId="6549"/>
          <ac:spMkLst>
            <pc:docMk/>
            <pc:sldMk cId="3467837854" sldId="265"/>
            <ac:spMk id="8" creationId="{0C4B6498-7D59-7319-9383-4A2FB34E72E5}"/>
          </ac:spMkLst>
        </pc:spChg>
      </pc:sldChg>
      <pc:sldChg chg="modSp mod">
        <pc:chgData name="IRATXE DUÑABEITIA USATEGUI" userId="6aca1320-733c-46a0-ab36-3793d2b00bd1" providerId="ADAL" clId="{A4D873ED-6867-474A-919B-4E5F196941E7}" dt="2025-11-24T17:02:23.546" v="4" actId="20577"/>
        <pc:sldMkLst>
          <pc:docMk/>
          <pc:sldMk cId="3881793868" sldId="273"/>
        </pc:sldMkLst>
        <pc:spChg chg="mod">
          <ac:chgData name="IRATXE DUÑABEITIA USATEGUI" userId="6aca1320-733c-46a0-ab36-3793d2b00bd1" providerId="ADAL" clId="{A4D873ED-6867-474A-919B-4E5F196941E7}" dt="2025-11-24T17:02:23.546" v="4" actId="20577"/>
          <ac:spMkLst>
            <pc:docMk/>
            <pc:sldMk cId="3881793868" sldId="273"/>
            <ac:spMk id="8" creationId="{EC52D48A-D7CF-F69F-1C74-DB9C8ED48A2A}"/>
          </ac:spMkLst>
        </pc:spChg>
      </pc:sldChg>
      <pc:sldChg chg="modSp mod">
        <pc:chgData name="IRATXE DUÑABEITIA USATEGUI" userId="6aca1320-733c-46a0-ab36-3793d2b00bd1" providerId="ADAL" clId="{A4D873ED-6867-474A-919B-4E5F196941E7}" dt="2025-11-24T17:01:32.933" v="3" actId="313"/>
        <pc:sldMkLst>
          <pc:docMk/>
          <pc:sldMk cId="4095454925" sldId="282"/>
        </pc:sldMkLst>
        <pc:spChg chg="mod">
          <ac:chgData name="IRATXE DUÑABEITIA USATEGUI" userId="6aca1320-733c-46a0-ab36-3793d2b00bd1" providerId="ADAL" clId="{A4D873ED-6867-474A-919B-4E5F196941E7}" dt="2025-11-24T17:01:32.933" v="3" actId="313"/>
          <ac:spMkLst>
            <pc:docMk/>
            <pc:sldMk cId="4095454925" sldId="282"/>
            <ac:spMk id="8" creationId="{39C41BAA-A435-5D34-5C5B-5F0115EC80AC}"/>
          </ac:spMkLst>
        </pc:spChg>
      </pc:sldChg>
      <pc:sldChg chg="modSp mod">
        <pc:chgData name="IRATXE DUÑABEITIA USATEGUI" userId="6aca1320-733c-46a0-ab36-3793d2b00bd1" providerId="ADAL" clId="{A4D873ED-6867-474A-919B-4E5F196941E7}" dt="2025-11-24T17:02:48.994" v="5" actId="20577"/>
        <pc:sldMkLst>
          <pc:docMk/>
          <pc:sldMk cId="1716939065" sldId="291"/>
        </pc:sldMkLst>
        <pc:spChg chg="mod">
          <ac:chgData name="IRATXE DUÑABEITIA USATEGUI" userId="6aca1320-733c-46a0-ab36-3793d2b00bd1" providerId="ADAL" clId="{A4D873ED-6867-474A-919B-4E5F196941E7}" dt="2025-11-24T17:02:48.994" v="5" actId="20577"/>
          <ac:spMkLst>
            <pc:docMk/>
            <pc:sldMk cId="1716939065" sldId="291"/>
            <ac:spMk id="8" creationId="{353E8E61-F736-1DC4-930C-B6C8238F0BD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5D8B06-52CB-B51D-AD13-7FF8369872C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u-ES"/>
          </a:p>
        </p:txBody>
      </p:sp>
      <p:sp>
        <p:nvSpPr>
          <p:cNvPr id="3" name="Subtítulo 2">
            <a:extLst>
              <a:ext uri="{FF2B5EF4-FFF2-40B4-BE49-F238E27FC236}">
                <a16:creationId xmlns:a16="http://schemas.microsoft.com/office/drawing/2014/main" id="{D0EB01BE-71E1-501F-EF0C-508276183B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u-ES"/>
          </a:p>
        </p:txBody>
      </p:sp>
      <p:sp>
        <p:nvSpPr>
          <p:cNvPr id="4" name="Marcador de fecha 3">
            <a:extLst>
              <a:ext uri="{FF2B5EF4-FFF2-40B4-BE49-F238E27FC236}">
                <a16:creationId xmlns:a16="http://schemas.microsoft.com/office/drawing/2014/main" id="{5159F734-4AC4-417D-880F-9AEC2EC728F8}"/>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5" name="Marcador de pie de página 4">
            <a:extLst>
              <a:ext uri="{FF2B5EF4-FFF2-40B4-BE49-F238E27FC236}">
                <a16:creationId xmlns:a16="http://schemas.microsoft.com/office/drawing/2014/main" id="{F82F5FB1-13AF-AA06-FC6B-D5F5C3A21182}"/>
              </a:ext>
            </a:extLst>
          </p:cNvPr>
          <p:cNvSpPr>
            <a:spLocks noGrp="1"/>
          </p:cNvSpPr>
          <p:nvPr>
            <p:ph type="ftr" sz="quarter" idx="11"/>
          </p:nvPr>
        </p:nvSpPr>
        <p:spPr/>
        <p:txBody>
          <a:bodyPr/>
          <a:lstStyle/>
          <a:p>
            <a:endParaRPr lang="eu-ES"/>
          </a:p>
        </p:txBody>
      </p:sp>
      <p:sp>
        <p:nvSpPr>
          <p:cNvPr id="6" name="Marcador de número de diapositiva 5">
            <a:extLst>
              <a:ext uri="{FF2B5EF4-FFF2-40B4-BE49-F238E27FC236}">
                <a16:creationId xmlns:a16="http://schemas.microsoft.com/office/drawing/2014/main" id="{8F9EA01A-9684-E8C6-4778-9EF38E832390}"/>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4232918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4CCBBA-E199-7386-2AFC-63301969D38D}"/>
              </a:ext>
            </a:extLst>
          </p:cNvPr>
          <p:cNvSpPr>
            <a:spLocks noGrp="1"/>
          </p:cNvSpPr>
          <p:nvPr>
            <p:ph type="title"/>
          </p:nvPr>
        </p:nvSpPr>
        <p:spPr/>
        <p:txBody>
          <a:bodyPr/>
          <a:lstStyle/>
          <a:p>
            <a:r>
              <a:rPr lang="es-ES"/>
              <a:t>Haga clic para modificar el estilo de título del patrón</a:t>
            </a:r>
            <a:endParaRPr lang="eu-ES"/>
          </a:p>
        </p:txBody>
      </p:sp>
      <p:sp>
        <p:nvSpPr>
          <p:cNvPr id="3" name="Marcador de texto vertical 2">
            <a:extLst>
              <a:ext uri="{FF2B5EF4-FFF2-40B4-BE49-F238E27FC236}">
                <a16:creationId xmlns:a16="http://schemas.microsoft.com/office/drawing/2014/main" id="{240ECC0F-29C0-BB68-306B-7351281A781F}"/>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u-ES"/>
          </a:p>
        </p:txBody>
      </p:sp>
      <p:sp>
        <p:nvSpPr>
          <p:cNvPr id="4" name="Marcador de fecha 3">
            <a:extLst>
              <a:ext uri="{FF2B5EF4-FFF2-40B4-BE49-F238E27FC236}">
                <a16:creationId xmlns:a16="http://schemas.microsoft.com/office/drawing/2014/main" id="{DAEDF7ED-8548-97F9-9E84-27488BF4388B}"/>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5" name="Marcador de pie de página 4">
            <a:extLst>
              <a:ext uri="{FF2B5EF4-FFF2-40B4-BE49-F238E27FC236}">
                <a16:creationId xmlns:a16="http://schemas.microsoft.com/office/drawing/2014/main" id="{DE71E523-1881-79D1-B1FD-632BEC10425A}"/>
              </a:ext>
            </a:extLst>
          </p:cNvPr>
          <p:cNvSpPr>
            <a:spLocks noGrp="1"/>
          </p:cNvSpPr>
          <p:nvPr>
            <p:ph type="ftr" sz="quarter" idx="11"/>
          </p:nvPr>
        </p:nvSpPr>
        <p:spPr/>
        <p:txBody>
          <a:bodyPr/>
          <a:lstStyle/>
          <a:p>
            <a:endParaRPr lang="eu-ES"/>
          </a:p>
        </p:txBody>
      </p:sp>
      <p:sp>
        <p:nvSpPr>
          <p:cNvPr id="6" name="Marcador de número de diapositiva 5">
            <a:extLst>
              <a:ext uri="{FF2B5EF4-FFF2-40B4-BE49-F238E27FC236}">
                <a16:creationId xmlns:a16="http://schemas.microsoft.com/office/drawing/2014/main" id="{9D42EB01-B4CE-4C45-0B20-845045DA466C}"/>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980111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2876FD5-7E3D-0134-33B5-0EBDF49C69C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u-ES"/>
          </a:p>
        </p:txBody>
      </p:sp>
      <p:sp>
        <p:nvSpPr>
          <p:cNvPr id="3" name="Marcador de texto vertical 2">
            <a:extLst>
              <a:ext uri="{FF2B5EF4-FFF2-40B4-BE49-F238E27FC236}">
                <a16:creationId xmlns:a16="http://schemas.microsoft.com/office/drawing/2014/main" id="{48EBCB15-3536-8E01-4BD1-215A4CD5BAB9}"/>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u-ES"/>
          </a:p>
        </p:txBody>
      </p:sp>
      <p:sp>
        <p:nvSpPr>
          <p:cNvPr id="4" name="Marcador de fecha 3">
            <a:extLst>
              <a:ext uri="{FF2B5EF4-FFF2-40B4-BE49-F238E27FC236}">
                <a16:creationId xmlns:a16="http://schemas.microsoft.com/office/drawing/2014/main" id="{E723B264-2DEC-80B7-105E-F119962F421F}"/>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5" name="Marcador de pie de página 4">
            <a:extLst>
              <a:ext uri="{FF2B5EF4-FFF2-40B4-BE49-F238E27FC236}">
                <a16:creationId xmlns:a16="http://schemas.microsoft.com/office/drawing/2014/main" id="{9E7E886B-EDA7-A34F-AA94-51CEA93DB002}"/>
              </a:ext>
            </a:extLst>
          </p:cNvPr>
          <p:cNvSpPr>
            <a:spLocks noGrp="1"/>
          </p:cNvSpPr>
          <p:nvPr>
            <p:ph type="ftr" sz="quarter" idx="11"/>
          </p:nvPr>
        </p:nvSpPr>
        <p:spPr/>
        <p:txBody>
          <a:bodyPr/>
          <a:lstStyle/>
          <a:p>
            <a:endParaRPr lang="eu-ES"/>
          </a:p>
        </p:txBody>
      </p:sp>
      <p:sp>
        <p:nvSpPr>
          <p:cNvPr id="6" name="Marcador de número de diapositiva 5">
            <a:extLst>
              <a:ext uri="{FF2B5EF4-FFF2-40B4-BE49-F238E27FC236}">
                <a16:creationId xmlns:a16="http://schemas.microsoft.com/office/drawing/2014/main" id="{80136683-91DA-649E-CE05-97124FD5EECF}"/>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1800352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95BC51-C250-5190-8D8C-1626D49B0D18}"/>
              </a:ext>
            </a:extLst>
          </p:cNvPr>
          <p:cNvSpPr>
            <a:spLocks noGrp="1"/>
          </p:cNvSpPr>
          <p:nvPr>
            <p:ph type="title"/>
          </p:nvPr>
        </p:nvSpPr>
        <p:spPr/>
        <p:txBody>
          <a:bodyPr/>
          <a:lstStyle/>
          <a:p>
            <a:r>
              <a:rPr lang="es-ES"/>
              <a:t>Haga clic para modificar el estilo de título del patrón</a:t>
            </a:r>
            <a:endParaRPr lang="eu-ES"/>
          </a:p>
        </p:txBody>
      </p:sp>
      <p:sp>
        <p:nvSpPr>
          <p:cNvPr id="3" name="Marcador de contenido 2">
            <a:extLst>
              <a:ext uri="{FF2B5EF4-FFF2-40B4-BE49-F238E27FC236}">
                <a16:creationId xmlns:a16="http://schemas.microsoft.com/office/drawing/2014/main" id="{801C78CF-65B0-2AF3-9DF1-CB75E559CC2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u-ES"/>
          </a:p>
        </p:txBody>
      </p:sp>
      <p:sp>
        <p:nvSpPr>
          <p:cNvPr id="4" name="Marcador de fecha 3">
            <a:extLst>
              <a:ext uri="{FF2B5EF4-FFF2-40B4-BE49-F238E27FC236}">
                <a16:creationId xmlns:a16="http://schemas.microsoft.com/office/drawing/2014/main" id="{4E4BABDF-C8CE-7393-96A4-44F58B5C572A}"/>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5" name="Marcador de pie de página 4">
            <a:extLst>
              <a:ext uri="{FF2B5EF4-FFF2-40B4-BE49-F238E27FC236}">
                <a16:creationId xmlns:a16="http://schemas.microsoft.com/office/drawing/2014/main" id="{10BD3361-C442-8DF1-CBA7-1225D14039A1}"/>
              </a:ext>
            </a:extLst>
          </p:cNvPr>
          <p:cNvSpPr>
            <a:spLocks noGrp="1"/>
          </p:cNvSpPr>
          <p:nvPr>
            <p:ph type="ftr" sz="quarter" idx="11"/>
          </p:nvPr>
        </p:nvSpPr>
        <p:spPr/>
        <p:txBody>
          <a:bodyPr/>
          <a:lstStyle/>
          <a:p>
            <a:endParaRPr lang="eu-ES"/>
          </a:p>
        </p:txBody>
      </p:sp>
      <p:sp>
        <p:nvSpPr>
          <p:cNvPr id="6" name="Marcador de número de diapositiva 5">
            <a:extLst>
              <a:ext uri="{FF2B5EF4-FFF2-40B4-BE49-F238E27FC236}">
                <a16:creationId xmlns:a16="http://schemas.microsoft.com/office/drawing/2014/main" id="{C4B9E4E0-4B94-D528-E5DA-8758B9B281BA}"/>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4061176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EBCA37-BF14-98F6-2061-28B90AF4A16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u-ES"/>
          </a:p>
        </p:txBody>
      </p:sp>
      <p:sp>
        <p:nvSpPr>
          <p:cNvPr id="3" name="Marcador de texto 2">
            <a:extLst>
              <a:ext uri="{FF2B5EF4-FFF2-40B4-BE49-F238E27FC236}">
                <a16:creationId xmlns:a16="http://schemas.microsoft.com/office/drawing/2014/main" id="{2351F6FF-3D46-9DA1-6780-2D8A8291C90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54EE4BD-B745-753E-CEE8-6C0DD7A06336}"/>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5" name="Marcador de pie de página 4">
            <a:extLst>
              <a:ext uri="{FF2B5EF4-FFF2-40B4-BE49-F238E27FC236}">
                <a16:creationId xmlns:a16="http://schemas.microsoft.com/office/drawing/2014/main" id="{98D4E787-8401-4F42-3050-7CA0E3BD06D5}"/>
              </a:ext>
            </a:extLst>
          </p:cNvPr>
          <p:cNvSpPr>
            <a:spLocks noGrp="1"/>
          </p:cNvSpPr>
          <p:nvPr>
            <p:ph type="ftr" sz="quarter" idx="11"/>
          </p:nvPr>
        </p:nvSpPr>
        <p:spPr/>
        <p:txBody>
          <a:bodyPr/>
          <a:lstStyle/>
          <a:p>
            <a:endParaRPr lang="eu-ES"/>
          </a:p>
        </p:txBody>
      </p:sp>
      <p:sp>
        <p:nvSpPr>
          <p:cNvPr id="6" name="Marcador de número de diapositiva 5">
            <a:extLst>
              <a:ext uri="{FF2B5EF4-FFF2-40B4-BE49-F238E27FC236}">
                <a16:creationId xmlns:a16="http://schemas.microsoft.com/office/drawing/2014/main" id="{0F6D3D1A-9F07-0D32-38A7-4B4640280478}"/>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1719856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268F44-A4B5-6FF1-51CF-7766F32DB28E}"/>
              </a:ext>
            </a:extLst>
          </p:cNvPr>
          <p:cNvSpPr>
            <a:spLocks noGrp="1"/>
          </p:cNvSpPr>
          <p:nvPr>
            <p:ph type="title"/>
          </p:nvPr>
        </p:nvSpPr>
        <p:spPr/>
        <p:txBody>
          <a:bodyPr/>
          <a:lstStyle/>
          <a:p>
            <a:r>
              <a:rPr lang="es-ES"/>
              <a:t>Haga clic para modificar el estilo de título del patrón</a:t>
            </a:r>
            <a:endParaRPr lang="eu-ES"/>
          </a:p>
        </p:txBody>
      </p:sp>
      <p:sp>
        <p:nvSpPr>
          <p:cNvPr id="3" name="Marcador de contenido 2">
            <a:extLst>
              <a:ext uri="{FF2B5EF4-FFF2-40B4-BE49-F238E27FC236}">
                <a16:creationId xmlns:a16="http://schemas.microsoft.com/office/drawing/2014/main" id="{A3A572AF-4226-1A3B-AA02-7CCC3C24C33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u-ES"/>
          </a:p>
        </p:txBody>
      </p:sp>
      <p:sp>
        <p:nvSpPr>
          <p:cNvPr id="4" name="Marcador de contenido 3">
            <a:extLst>
              <a:ext uri="{FF2B5EF4-FFF2-40B4-BE49-F238E27FC236}">
                <a16:creationId xmlns:a16="http://schemas.microsoft.com/office/drawing/2014/main" id="{A7627D9A-D12D-3F6D-BAFD-B9A04DECC9F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u-ES"/>
          </a:p>
        </p:txBody>
      </p:sp>
      <p:sp>
        <p:nvSpPr>
          <p:cNvPr id="5" name="Marcador de fecha 4">
            <a:extLst>
              <a:ext uri="{FF2B5EF4-FFF2-40B4-BE49-F238E27FC236}">
                <a16:creationId xmlns:a16="http://schemas.microsoft.com/office/drawing/2014/main" id="{79313F2A-1D6B-B9FA-B5C5-99427D68B5BB}"/>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6" name="Marcador de pie de página 5">
            <a:extLst>
              <a:ext uri="{FF2B5EF4-FFF2-40B4-BE49-F238E27FC236}">
                <a16:creationId xmlns:a16="http://schemas.microsoft.com/office/drawing/2014/main" id="{BDCC8C63-AA6C-542B-C64F-BEBA5D503F31}"/>
              </a:ext>
            </a:extLst>
          </p:cNvPr>
          <p:cNvSpPr>
            <a:spLocks noGrp="1"/>
          </p:cNvSpPr>
          <p:nvPr>
            <p:ph type="ftr" sz="quarter" idx="11"/>
          </p:nvPr>
        </p:nvSpPr>
        <p:spPr/>
        <p:txBody>
          <a:bodyPr/>
          <a:lstStyle/>
          <a:p>
            <a:endParaRPr lang="eu-ES"/>
          </a:p>
        </p:txBody>
      </p:sp>
      <p:sp>
        <p:nvSpPr>
          <p:cNvPr id="7" name="Marcador de número de diapositiva 6">
            <a:extLst>
              <a:ext uri="{FF2B5EF4-FFF2-40B4-BE49-F238E27FC236}">
                <a16:creationId xmlns:a16="http://schemas.microsoft.com/office/drawing/2014/main" id="{2C2EA635-17CE-6026-0248-6CCAB4855079}"/>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282450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EA2C5D-1BB8-5430-0EF1-B39BD798D1E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u-ES"/>
          </a:p>
        </p:txBody>
      </p:sp>
      <p:sp>
        <p:nvSpPr>
          <p:cNvPr id="3" name="Marcador de texto 2">
            <a:extLst>
              <a:ext uri="{FF2B5EF4-FFF2-40B4-BE49-F238E27FC236}">
                <a16:creationId xmlns:a16="http://schemas.microsoft.com/office/drawing/2014/main" id="{C7DE1D72-3F71-83FA-962B-45DD2C0B39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8C50C6B-4054-6772-06D9-27507433EFB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u-ES"/>
          </a:p>
        </p:txBody>
      </p:sp>
      <p:sp>
        <p:nvSpPr>
          <p:cNvPr id="5" name="Marcador de texto 4">
            <a:extLst>
              <a:ext uri="{FF2B5EF4-FFF2-40B4-BE49-F238E27FC236}">
                <a16:creationId xmlns:a16="http://schemas.microsoft.com/office/drawing/2014/main" id="{2C4E1EF8-7B8A-5217-62F9-8DE08F4177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E57E8F9-6E66-5F15-25F9-267CBDF9771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u-ES"/>
          </a:p>
        </p:txBody>
      </p:sp>
      <p:sp>
        <p:nvSpPr>
          <p:cNvPr id="7" name="Marcador de fecha 6">
            <a:extLst>
              <a:ext uri="{FF2B5EF4-FFF2-40B4-BE49-F238E27FC236}">
                <a16:creationId xmlns:a16="http://schemas.microsoft.com/office/drawing/2014/main" id="{73FA6DDE-5E87-D963-739E-BA75773B6C1B}"/>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8" name="Marcador de pie de página 7">
            <a:extLst>
              <a:ext uri="{FF2B5EF4-FFF2-40B4-BE49-F238E27FC236}">
                <a16:creationId xmlns:a16="http://schemas.microsoft.com/office/drawing/2014/main" id="{3C7C1B32-F988-DB8D-8034-18106621FD5D}"/>
              </a:ext>
            </a:extLst>
          </p:cNvPr>
          <p:cNvSpPr>
            <a:spLocks noGrp="1"/>
          </p:cNvSpPr>
          <p:nvPr>
            <p:ph type="ftr" sz="quarter" idx="11"/>
          </p:nvPr>
        </p:nvSpPr>
        <p:spPr/>
        <p:txBody>
          <a:bodyPr/>
          <a:lstStyle/>
          <a:p>
            <a:endParaRPr lang="eu-ES"/>
          </a:p>
        </p:txBody>
      </p:sp>
      <p:sp>
        <p:nvSpPr>
          <p:cNvPr id="9" name="Marcador de número de diapositiva 8">
            <a:extLst>
              <a:ext uri="{FF2B5EF4-FFF2-40B4-BE49-F238E27FC236}">
                <a16:creationId xmlns:a16="http://schemas.microsoft.com/office/drawing/2014/main" id="{7AE2E7AF-2A0B-A18F-1259-E213E2C0B826}"/>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3642811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05616D-A40A-E9AA-9E07-26BC2B520A3E}"/>
              </a:ext>
            </a:extLst>
          </p:cNvPr>
          <p:cNvSpPr>
            <a:spLocks noGrp="1"/>
          </p:cNvSpPr>
          <p:nvPr>
            <p:ph type="title"/>
          </p:nvPr>
        </p:nvSpPr>
        <p:spPr/>
        <p:txBody>
          <a:bodyPr/>
          <a:lstStyle/>
          <a:p>
            <a:r>
              <a:rPr lang="es-ES"/>
              <a:t>Haga clic para modificar el estilo de título del patrón</a:t>
            </a:r>
            <a:endParaRPr lang="eu-ES"/>
          </a:p>
        </p:txBody>
      </p:sp>
      <p:sp>
        <p:nvSpPr>
          <p:cNvPr id="3" name="Marcador de fecha 2">
            <a:extLst>
              <a:ext uri="{FF2B5EF4-FFF2-40B4-BE49-F238E27FC236}">
                <a16:creationId xmlns:a16="http://schemas.microsoft.com/office/drawing/2014/main" id="{771E4095-6EC9-9A72-9E9A-DCC847BC270F}"/>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4" name="Marcador de pie de página 3">
            <a:extLst>
              <a:ext uri="{FF2B5EF4-FFF2-40B4-BE49-F238E27FC236}">
                <a16:creationId xmlns:a16="http://schemas.microsoft.com/office/drawing/2014/main" id="{8418791A-0AC4-4871-F53B-C7256CB2D7FD}"/>
              </a:ext>
            </a:extLst>
          </p:cNvPr>
          <p:cNvSpPr>
            <a:spLocks noGrp="1"/>
          </p:cNvSpPr>
          <p:nvPr>
            <p:ph type="ftr" sz="quarter" idx="11"/>
          </p:nvPr>
        </p:nvSpPr>
        <p:spPr/>
        <p:txBody>
          <a:bodyPr/>
          <a:lstStyle/>
          <a:p>
            <a:endParaRPr lang="eu-ES"/>
          </a:p>
        </p:txBody>
      </p:sp>
      <p:sp>
        <p:nvSpPr>
          <p:cNvPr id="5" name="Marcador de número de diapositiva 4">
            <a:extLst>
              <a:ext uri="{FF2B5EF4-FFF2-40B4-BE49-F238E27FC236}">
                <a16:creationId xmlns:a16="http://schemas.microsoft.com/office/drawing/2014/main" id="{4F29F9B3-3052-AA4A-D3A6-FD8BFE43E41D}"/>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3663107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9CE5965-E05B-0E27-A7F8-FBB8EBD88B5D}"/>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3" name="Marcador de pie de página 2">
            <a:extLst>
              <a:ext uri="{FF2B5EF4-FFF2-40B4-BE49-F238E27FC236}">
                <a16:creationId xmlns:a16="http://schemas.microsoft.com/office/drawing/2014/main" id="{08B567D0-56B8-D3FF-7E25-AC7EB9390658}"/>
              </a:ext>
            </a:extLst>
          </p:cNvPr>
          <p:cNvSpPr>
            <a:spLocks noGrp="1"/>
          </p:cNvSpPr>
          <p:nvPr>
            <p:ph type="ftr" sz="quarter" idx="11"/>
          </p:nvPr>
        </p:nvSpPr>
        <p:spPr/>
        <p:txBody>
          <a:bodyPr/>
          <a:lstStyle/>
          <a:p>
            <a:endParaRPr lang="eu-ES"/>
          </a:p>
        </p:txBody>
      </p:sp>
      <p:sp>
        <p:nvSpPr>
          <p:cNvPr id="4" name="Marcador de número de diapositiva 3">
            <a:extLst>
              <a:ext uri="{FF2B5EF4-FFF2-40B4-BE49-F238E27FC236}">
                <a16:creationId xmlns:a16="http://schemas.microsoft.com/office/drawing/2014/main" id="{64F03D22-6B6A-9D02-BCE7-5A24E5CEA090}"/>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928342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36498F-CF81-38D0-6B55-FF79EE52CFF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u-ES"/>
          </a:p>
        </p:txBody>
      </p:sp>
      <p:sp>
        <p:nvSpPr>
          <p:cNvPr id="3" name="Marcador de contenido 2">
            <a:extLst>
              <a:ext uri="{FF2B5EF4-FFF2-40B4-BE49-F238E27FC236}">
                <a16:creationId xmlns:a16="http://schemas.microsoft.com/office/drawing/2014/main" id="{C2EE74A9-2E9D-0596-3D08-7EDDFB8363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u-ES"/>
          </a:p>
        </p:txBody>
      </p:sp>
      <p:sp>
        <p:nvSpPr>
          <p:cNvPr id="4" name="Marcador de texto 3">
            <a:extLst>
              <a:ext uri="{FF2B5EF4-FFF2-40B4-BE49-F238E27FC236}">
                <a16:creationId xmlns:a16="http://schemas.microsoft.com/office/drawing/2014/main" id="{287BDDC3-F375-49A4-6177-BA5424294E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DD70B7B-B8D2-A8F5-3869-E4C621318E9F}"/>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6" name="Marcador de pie de página 5">
            <a:extLst>
              <a:ext uri="{FF2B5EF4-FFF2-40B4-BE49-F238E27FC236}">
                <a16:creationId xmlns:a16="http://schemas.microsoft.com/office/drawing/2014/main" id="{32716588-10EB-AC07-E994-6F463B7E2ACA}"/>
              </a:ext>
            </a:extLst>
          </p:cNvPr>
          <p:cNvSpPr>
            <a:spLocks noGrp="1"/>
          </p:cNvSpPr>
          <p:nvPr>
            <p:ph type="ftr" sz="quarter" idx="11"/>
          </p:nvPr>
        </p:nvSpPr>
        <p:spPr/>
        <p:txBody>
          <a:bodyPr/>
          <a:lstStyle/>
          <a:p>
            <a:endParaRPr lang="eu-ES"/>
          </a:p>
        </p:txBody>
      </p:sp>
      <p:sp>
        <p:nvSpPr>
          <p:cNvPr id="7" name="Marcador de número de diapositiva 6">
            <a:extLst>
              <a:ext uri="{FF2B5EF4-FFF2-40B4-BE49-F238E27FC236}">
                <a16:creationId xmlns:a16="http://schemas.microsoft.com/office/drawing/2014/main" id="{EC6C0C8C-925D-AA1F-B71A-90F58FB47D94}"/>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1368309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D38E5-6E26-2D10-8EAE-92DF0AD5849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u-ES"/>
          </a:p>
        </p:txBody>
      </p:sp>
      <p:sp>
        <p:nvSpPr>
          <p:cNvPr id="3" name="Marcador de posición de imagen 2">
            <a:extLst>
              <a:ext uri="{FF2B5EF4-FFF2-40B4-BE49-F238E27FC236}">
                <a16:creationId xmlns:a16="http://schemas.microsoft.com/office/drawing/2014/main" id="{99CD0FB4-0594-F647-8B61-C83748BCD2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u-ES"/>
          </a:p>
        </p:txBody>
      </p:sp>
      <p:sp>
        <p:nvSpPr>
          <p:cNvPr id="4" name="Marcador de texto 3">
            <a:extLst>
              <a:ext uri="{FF2B5EF4-FFF2-40B4-BE49-F238E27FC236}">
                <a16:creationId xmlns:a16="http://schemas.microsoft.com/office/drawing/2014/main" id="{6DE12B57-7C36-AFC6-7A77-F61BCAF2A1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995AB00-7AD7-F43F-45D0-73F24417C3D6}"/>
              </a:ext>
            </a:extLst>
          </p:cNvPr>
          <p:cNvSpPr>
            <a:spLocks noGrp="1"/>
          </p:cNvSpPr>
          <p:nvPr>
            <p:ph type="dt" sz="half" idx="10"/>
          </p:nvPr>
        </p:nvSpPr>
        <p:spPr/>
        <p:txBody>
          <a:bodyPr/>
          <a:lstStyle/>
          <a:p>
            <a:fld id="{2A03DD8F-C729-4F43-BEA0-E223C0FD0494}" type="datetimeFigureOut">
              <a:rPr lang="eu-ES" smtClean="0"/>
              <a:t>2025/11/24</a:t>
            </a:fld>
            <a:endParaRPr lang="eu-ES"/>
          </a:p>
        </p:txBody>
      </p:sp>
      <p:sp>
        <p:nvSpPr>
          <p:cNvPr id="6" name="Marcador de pie de página 5">
            <a:extLst>
              <a:ext uri="{FF2B5EF4-FFF2-40B4-BE49-F238E27FC236}">
                <a16:creationId xmlns:a16="http://schemas.microsoft.com/office/drawing/2014/main" id="{25DE5CB5-A095-F1D2-C8EF-2FBDAB92548D}"/>
              </a:ext>
            </a:extLst>
          </p:cNvPr>
          <p:cNvSpPr>
            <a:spLocks noGrp="1"/>
          </p:cNvSpPr>
          <p:nvPr>
            <p:ph type="ftr" sz="quarter" idx="11"/>
          </p:nvPr>
        </p:nvSpPr>
        <p:spPr/>
        <p:txBody>
          <a:bodyPr/>
          <a:lstStyle/>
          <a:p>
            <a:endParaRPr lang="eu-ES"/>
          </a:p>
        </p:txBody>
      </p:sp>
      <p:sp>
        <p:nvSpPr>
          <p:cNvPr id="7" name="Marcador de número de diapositiva 6">
            <a:extLst>
              <a:ext uri="{FF2B5EF4-FFF2-40B4-BE49-F238E27FC236}">
                <a16:creationId xmlns:a16="http://schemas.microsoft.com/office/drawing/2014/main" id="{DBD32F2D-2E60-E26A-80CE-CE72C33211A5}"/>
              </a:ext>
            </a:extLst>
          </p:cNvPr>
          <p:cNvSpPr>
            <a:spLocks noGrp="1"/>
          </p:cNvSpPr>
          <p:nvPr>
            <p:ph type="sldNum" sz="quarter" idx="12"/>
          </p:nvPr>
        </p:nvSpPr>
        <p:spPr/>
        <p:txBody>
          <a:bodyPr/>
          <a:lstStyle/>
          <a:p>
            <a:fld id="{CDD694AF-3DE9-4DD7-BF79-6D38848889B4}" type="slidenum">
              <a:rPr lang="eu-ES" smtClean="0"/>
              <a:t>‹Nº›</a:t>
            </a:fld>
            <a:endParaRPr lang="eu-ES"/>
          </a:p>
        </p:txBody>
      </p:sp>
    </p:spTree>
    <p:extLst>
      <p:ext uri="{BB962C8B-B14F-4D97-AF65-F5344CB8AC3E}">
        <p14:creationId xmlns:p14="http://schemas.microsoft.com/office/powerpoint/2010/main" val="153352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C2F4E81-3534-84CB-A1FB-E2FC146DB2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u-ES"/>
          </a:p>
        </p:txBody>
      </p:sp>
      <p:sp>
        <p:nvSpPr>
          <p:cNvPr id="3" name="Marcador de texto 2">
            <a:extLst>
              <a:ext uri="{FF2B5EF4-FFF2-40B4-BE49-F238E27FC236}">
                <a16:creationId xmlns:a16="http://schemas.microsoft.com/office/drawing/2014/main" id="{9C9201A5-AE7E-B2F5-82AB-6EA06B2BCB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u-ES"/>
          </a:p>
        </p:txBody>
      </p:sp>
      <p:sp>
        <p:nvSpPr>
          <p:cNvPr id="4" name="Marcador de fecha 3">
            <a:extLst>
              <a:ext uri="{FF2B5EF4-FFF2-40B4-BE49-F238E27FC236}">
                <a16:creationId xmlns:a16="http://schemas.microsoft.com/office/drawing/2014/main" id="{8A5B97FB-CF08-3E3E-D662-01F0B01A9D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A03DD8F-C729-4F43-BEA0-E223C0FD0494}" type="datetimeFigureOut">
              <a:rPr lang="eu-ES" smtClean="0"/>
              <a:t>2025/11/24</a:t>
            </a:fld>
            <a:endParaRPr lang="eu-ES"/>
          </a:p>
        </p:txBody>
      </p:sp>
      <p:sp>
        <p:nvSpPr>
          <p:cNvPr id="5" name="Marcador de pie de página 4">
            <a:extLst>
              <a:ext uri="{FF2B5EF4-FFF2-40B4-BE49-F238E27FC236}">
                <a16:creationId xmlns:a16="http://schemas.microsoft.com/office/drawing/2014/main" id="{75057132-CCDD-DED6-B969-FD59187B6D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u-ES"/>
          </a:p>
        </p:txBody>
      </p:sp>
      <p:sp>
        <p:nvSpPr>
          <p:cNvPr id="6" name="Marcador de número de diapositiva 5">
            <a:extLst>
              <a:ext uri="{FF2B5EF4-FFF2-40B4-BE49-F238E27FC236}">
                <a16:creationId xmlns:a16="http://schemas.microsoft.com/office/drawing/2014/main" id="{12029C2E-93A4-04ED-D90D-7CA13E8AB7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D694AF-3DE9-4DD7-BF79-6D38848889B4}" type="slidenum">
              <a:rPr lang="eu-ES" smtClean="0"/>
              <a:t>‹Nº›</a:t>
            </a:fld>
            <a:endParaRPr lang="eu-ES"/>
          </a:p>
        </p:txBody>
      </p:sp>
    </p:spTree>
    <p:extLst>
      <p:ext uri="{BB962C8B-B14F-4D97-AF65-F5344CB8AC3E}">
        <p14:creationId xmlns:p14="http://schemas.microsoft.com/office/powerpoint/2010/main" val="125499650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1A9E18EE-77F8-9B4C-F244-589FA2872B84}"/>
            </a:ext>
          </a:extLst>
        </p:cNvPr>
        <p:cNvGrpSpPr/>
        <p:nvPr/>
      </p:nvGrpSpPr>
      <p:grpSpPr>
        <a:xfrm>
          <a:off x="0" y="0"/>
          <a:ext cx="0" cy="0"/>
          <a:chOff x="0" y="0"/>
          <a:chExt cx="0" cy="0"/>
        </a:xfrm>
      </p:grpSpPr>
      <p:sp>
        <p:nvSpPr>
          <p:cNvPr id="8" name="CuadroTexto 7">
            <a:extLst>
              <a:ext uri="{FF2B5EF4-FFF2-40B4-BE49-F238E27FC236}">
                <a16:creationId xmlns:a16="http://schemas.microsoft.com/office/drawing/2014/main" id="{261E1B03-9036-3F98-8DF0-4D2CCADACF77}"/>
              </a:ext>
            </a:extLst>
          </p:cNvPr>
          <p:cNvSpPr txBox="1"/>
          <p:nvPr/>
        </p:nvSpPr>
        <p:spPr>
          <a:xfrm>
            <a:off x="942109" y="2522600"/>
            <a:ext cx="10307782" cy="4201150"/>
          </a:xfrm>
          <a:prstGeom prst="rect">
            <a:avLst/>
          </a:prstGeom>
          <a:noFill/>
          <a:ln w="38100">
            <a:solidFill>
              <a:schemeClr val="accent5">
                <a:lumMod val="75000"/>
              </a:schemeClr>
            </a:solidFill>
          </a:ln>
        </p:spPr>
        <p:txBody>
          <a:bodyPr wrap="square" rtlCol="0">
            <a:spAutoFit/>
          </a:bodyPr>
          <a:lstStyle/>
          <a:p>
            <a:pPr algn="ctr">
              <a:lnSpc>
                <a:spcPct val="150000"/>
              </a:lnSpc>
            </a:pPr>
            <a:endParaRPr lang="eu-ES" sz="1600" b="1">
              <a:latin typeface="EHUSans" panose="02000503050000020004" pitchFamily="50"/>
            </a:endParaRPr>
          </a:p>
          <a:p>
            <a:pPr algn="ctr">
              <a:lnSpc>
                <a:spcPct val="150000"/>
              </a:lnSpc>
            </a:pPr>
            <a:r>
              <a:rPr lang="eu-ES" sz="3600" b="1">
                <a:latin typeface="EHUSans" panose="02000503050000020004" pitchFamily="50"/>
              </a:rPr>
              <a:t>MUTIL BATEKIN NENGOEN ETA SOINEKOAK IPINTZEN NITUENEAN NIRE ETXERA  BUELTATZEA ALDATZERA JOATEKO AGINTZEN ZIDAN</a:t>
            </a:r>
          </a:p>
          <a:p>
            <a:pPr algn="ctr">
              <a:lnSpc>
                <a:spcPct val="150000"/>
              </a:lnSpc>
            </a:pPr>
            <a:endParaRPr lang="eu-ES" b="1">
              <a:latin typeface="EHUSans" panose="02000503050000020004" pitchFamily="50"/>
            </a:endParaRPr>
          </a:p>
        </p:txBody>
      </p:sp>
      <p:pic>
        <p:nvPicPr>
          <p:cNvPr id="3" name="Imagen 2">
            <a:extLst>
              <a:ext uri="{FF2B5EF4-FFF2-40B4-BE49-F238E27FC236}">
                <a16:creationId xmlns:a16="http://schemas.microsoft.com/office/drawing/2014/main" id="{84E30455-353E-F63E-A7AE-62EC133DF34B}"/>
              </a:ext>
            </a:extLst>
          </p:cNvPr>
          <p:cNvPicPr>
            <a:picLocks noChangeAspect="1"/>
          </p:cNvPicPr>
          <p:nvPr/>
        </p:nvPicPr>
        <p:blipFill>
          <a:blip r:embed="rId2"/>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5A52406C-84AD-CF35-3325-826556FD92A8}"/>
              </a:ext>
            </a:extLst>
          </p:cNvPr>
          <p:cNvSpPr txBox="1"/>
          <p:nvPr/>
        </p:nvSpPr>
        <p:spPr>
          <a:xfrm>
            <a:off x="4040146" y="364264"/>
            <a:ext cx="3971740"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4168518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9C520E7C-1BD6-F224-6506-83ED68663151}"/>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B3F6045B-160A-DF8C-4EF6-A6CB88AED8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1230" y="244389"/>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A38C629C-997D-DD21-4E4F-E8F61D20C366}"/>
              </a:ext>
            </a:extLst>
          </p:cNvPr>
          <p:cNvSpPr txBox="1"/>
          <p:nvPr/>
        </p:nvSpPr>
        <p:spPr>
          <a:xfrm>
            <a:off x="942109" y="2522600"/>
            <a:ext cx="10307782" cy="3364704"/>
          </a:xfrm>
          <a:prstGeom prst="rect">
            <a:avLst/>
          </a:prstGeom>
          <a:noFill/>
          <a:ln w="38100">
            <a:solidFill>
              <a:schemeClr val="accent5">
                <a:lumMod val="75000"/>
              </a:schemeClr>
            </a:solidFill>
          </a:ln>
        </p:spPr>
        <p:txBody>
          <a:bodyPr wrap="square" rtlCol="0">
            <a:spAutoFit/>
          </a:bodyPr>
          <a:lstStyle/>
          <a:p>
            <a:pPr algn="just">
              <a:lnSpc>
                <a:spcPct val="150000"/>
              </a:lnSpc>
            </a:pPr>
            <a:r>
              <a:rPr lang="eu-ES" b="1">
                <a:latin typeface="EHUSans" panose="02000503050000020004" pitchFamily="50"/>
              </a:rPr>
              <a:t>Egunero osasun sisteman </a:t>
            </a:r>
            <a:r>
              <a:rPr lang="eu-ES" b="1" err="1">
                <a:latin typeface="EHUSans" panose="02000503050000020004" pitchFamily="50"/>
              </a:rPr>
              <a:t>biktimizatuta</a:t>
            </a:r>
            <a:r>
              <a:rPr lang="eu-ES" b="1">
                <a:latin typeface="EHUSans" panose="02000503050000020004" pitchFamily="50"/>
              </a:rPr>
              <a:t> izan diren emakumeen testigantzak irakurtzen edo entzuten ditut: arazo fisiko larriak estresari egotziz, min abdominal ia guztiak hileroko normalak direla esanez, estresa izango </a:t>
            </a:r>
            <a:r>
              <a:rPr lang="eu-ES" b="1" err="1">
                <a:latin typeface="EHUSans" panose="02000503050000020004" pitchFamily="50"/>
              </a:rPr>
              <a:t>delaren</a:t>
            </a:r>
            <a:r>
              <a:rPr lang="eu-ES" b="1">
                <a:latin typeface="EHUSans" panose="02000503050000020004" pitchFamily="50"/>
              </a:rPr>
              <a:t> mantra, prozedura ginekologiko agresiboak eta komunikaziorik gabekoak, etab. Osasun-profesionalak bezala, emakumeekiko (zein beste komunitate </a:t>
            </a:r>
            <a:r>
              <a:rPr lang="eu-ES" b="1" err="1">
                <a:latin typeface="EHUSans" panose="02000503050000020004" pitchFamily="50"/>
              </a:rPr>
              <a:t>marginalizatuekiko</a:t>
            </a:r>
            <a:r>
              <a:rPr lang="eu-ES" b="1">
                <a:latin typeface="EHUSans" panose="02000503050000020004" pitchFamily="50"/>
              </a:rPr>
              <a:t>) ditugun pentsaera estereotipatu eta sexistak ebaluatu behar ditugu eta, kode deontologikoa buruan edukita, paziente bezala dituzten kezkak arretaz behatu eta </a:t>
            </a:r>
            <a:r>
              <a:rPr lang="eu-ES" b="1" err="1">
                <a:latin typeface="EHUSans" panose="02000503050000020004" pitchFamily="50"/>
              </a:rPr>
              <a:t>erantzunkizun</a:t>
            </a:r>
            <a:r>
              <a:rPr lang="eu-ES" b="1">
                <a:latin typeface="EHUSans" panose="02000503050000020004" pitchFamily="50"/>
              </a:rPr>
              <a:t> osoz jardun, ez dadila beste emakume bat ere </a:t>
            </a:r>
            <a:r>
              <a:rPr lang="eu-ES" b="1" err="1">
                <a:latin typeface="EHUSans" panose="02000503050000020004" pitchFamily="50"/>
              </a:rPr>
              <a:t>biktimizatuta</a:t>
            </a:r>
            <a:r>
              <a:rPr lang="eu-ES" b="1">
                <a:latin typeface="EHUSans" panose="02000503050000020004" pitchFamily="50"/>
              </a:rPr>
              <a:t> sentitu kontsultetan</a:t>
            </a:r>
          </a:p>
        </p:txBody>
      </p:sp>
      <p:pic>
        <p:nvPicPr>
          <p:cNvPr id="3" name="Imagen 2">
            <a:extLst>
              <a:ext uri="{FF2B5EF4-FFF2-40B4-BE49-F238E27FC236}">
                <a16:creationId xmlns:a16="http://schemas.microsoft.com/office/drawing/2014/main" id="{7F6EBE0F-8459-DD63-69EC-F40E04252671}"/>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2F3CB446-F5FF-24AB-0802-81509B8F8826}"/>
              </a:ext>
            </a:extLst>
          </p:cNvPr>
          <p:cNvSpPr txBox="1"/>
          <p:nvPr/>
        </p:nvSpPr>
        <p:spPr>
          <a:xfrm>
            <a:off x="4040146" y="364264"/>
            <a:ext cx="430108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630163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C8F58CB3-1DB8-EC31-A291-1AC0CA7E6E20}"/>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792646A9-F0E6-13F3-B942-0DA0A2AA34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1230" y="24072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485DC6A5-3775-DA95-7C4D-2B513D14723E}"/>
              </a:ext>
            </a:extLst>
          </p:cNvPr>
          <p:cNvSpPr txBox="1"/>
          <p:nvPr/>
        </p:nvSpPr>
        <p:spPr>
          <a:xfrm>
            <a:off x="942109" y="2522600"/>
            <a:ext cx="10307782" cy="3624069"/>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1900" b="1" dirty="0">
                <a:latin typeface="EHUSans" panose="02000503050000020004" pitchFamily="50"/>
              </a:rPr>
              <a:t>Emakumeen arteko ahizpatasuna bultzatzea eta </a:t>
            </a:r>
            <a:r>
              <a:rPr lang="eu-ES" sz="1900" b="1" dirty="0" err="1">
                <a:latin typeface="EHUSans" panose="02000503050000020004" pitchFamily="50"/>
              </a:rPr>
              <a:t>leihakortasuna</a:t>
            </a:r>
            <a:r>
              <a:rPr lang="eu-ES" sz="1900" b="1" dirty="0">
                <a:latin typeface="EHUSans" panose="02000503050000020004" pitchFamily="50"/>
              </a:rPr>
              <a:t> murriztea erizaintza bezalako ogibide feminizatuetan berebizikoa iruditzen zait. Badirudi konpetenteegia izatea eta hainbeste eskatzen diguten pentsamendu kritikoa izatea ez direla ontzat hartzen. Uste dut erizaintzako irakasle batzuek ospitaleko hierarkia hegemonikoa erreproduzitzen dutela, edo lehen erizain erlijiosoen ordenatako hierarkia. </a:t>
            </a:r>
            <a:r>
              <a:rPr lang="eu-ES" sz="1900" b="1" dirty="0" err="1">
                <a:latin typeface="EHUSans" panose="02000503050000020004" pitchFamily="50"/>
              </a:rPr>
              <a:t>Neomak-en</a:t>
            </a:r>
            <a:r>
              <a:rPr lang="eu-ES" sz="1900" b="1" dirty="0">
                <a:latin typeface="EHUSans" panose="02000503050000020004" pitchFamily="50"/>
              </a:rPr>
              <a:t> abestiak dioen bezala: "Elkarrekin lehiatzen ikusi nahi gaituzte, aurkari izateko hezi gintuzten baina, ez al da hobe batzea beti elkarren aurka joatea baino?"</a:t>
            </a:r>
            <a:r>
              <a:rPr lang="eu-ES" sz="2000" b="1" dirty="0">
                <a:latin typeface="EHUSans" panose="02000503050000020004" pitchFamily="50"/>
              </a:rPr>
              <a:t>	</a:t>
            </a:r>
          </a:p>
        </p:txBody>
      </p:sp>
      <p:pic>
        <p:nvPicPr>
          <p:cNvPr id="3" name="Imagen 2">
            <a:extLst>
              <a:ext uri="{FF2B5EF4-FFF2-40B4-BE49-F238E27FC236}">
                <a16:creationId xmlns:a16="http://schemas.microsoft.com/office/drawing/2014/main" id="{6FD59AC2-57B7-0F83-A4E2-22040218FAC9}"/>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A18BB1E7-CE83-F755-8DA1-1CB603AADA32}"/>
              </a:ext>
            </a:extLst>
          </p:cNvPr>
          <p:cNvSpPr txBox="1"/>
          <p:nvPr/>
        </p:nvSpPr>
        <p:spPr>
          <a:xfrm>
            <a:off x="4040146" y="364264"/>
            <a:ext cx="430108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3583755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F831A6A4-3589-03C1-BA6C-A9CB313C261F}"/>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F5C518CE-6FAE-E1F0-4BC2-01357366AD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51371" y="24072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92155663-6D77-828B-757F-4239F1455BEC}"/>
              </a:ext>
            </a:extLst>
          </p:cNvPr>
          <p:cNvSpPr txBox="1"/>
          <p:nvPr/>
        </p:nvSpPr>
        <p:spPr>
          <a:xfrm>
            <a:off x="942109" y="2522600"/>
            <a:ext cx="10307782" cy="3831818"/>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2000" b="1">
                <a:latin typeface="EHUSans" panose="02000503050000020004" pitchFamily="50"/>
              </a:rPr>
              <a:t>Ikasle batek generoz aldatu zuen, eta EHUk protokoloa martxan jarri zuen bere izena sisteman aldatzeko, baina horrek denbora behar duenez eta berehala praktikak hasi behar zituenez, praktiketako prozesuan bere izen berria agertzeko eskatu zuen, instruktoreek paperetan zuten izena bere identitatearekin bat zetorrena bermatzeko eta azalpenak ematen egon behar ez izateko. Kasua azaltzean ardura zuen irakasle baten erantzuna izan zen ez zituela gauza horiek ulertzen, eta berak ez zuela </a:t>
            </a:r>
            <a:r>
              <a:rPr lang="eu-ES" sz="2000" b="1" err="1">
                <a:latin typeface="EHUSans" panose="02000503050000020004" pitchFamily="50"/>
              </a:rPr>
              <a:t>exceleko</a:t>
            </a:r>
            <a:r>
              <a:rPr lang="eu-ES" sz="2000" b="1">
                <a:latin typeface="EHUSans" panose="02000503050000020004" pitchFamily="50"/>
              </a:rPr>
              <a:t> izena aldatuko </a:t>
            </a:r>
            <a:r>
              <a:rPr lang="eu-ES" sz="2000" b="1" err="1">
                <a:latin typeface="EHUSans" panose="02000503050000020004" pitchFamily="50"/>
              </a:rPr>
              <a:t>GAURen</a:t>
            </a:r>
            <a:r>
              <a:rPr lang="eu-ES" sz="2000" b="1">
                <a:latin typeface="EHUSans" panose="02000503050000020004" pitchFamily="50"/>
              </a:rPr>
              <a:t> aldaketa agertu arte.</a:t>
            </a:r>
            <a:r>
              <a:rPr lang="eu-ES" sz="2200" b="1">
                <a:latin typeface="EHUSans" panose="02000503050000020004" pitchFamily="50"/>
              </a:rPr>
              <a:t>	</a:t>
            </a:r>
          </a:p>
        </p:txBody>
      </p:sp>
      <p:pic>
        <p:nvPicPr>
          <p:cNvPr id="3" name="Imagen 2">
            <a:extLst>
              <a:ext uri="{FF2B5EF4-FFF2-40B4-BE49-F238E27FC236}">
                <a16:creationId xmlns:a16="http://schemas.microsoft.com/office/drawing/2014/main" id="{09C0A944-6166-EB4A-0A5E-C07AAB976568}"/>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399B22B9-B553-2E06-BA1C-5DD417AC4DE0}"/>
              </a:ext>
            </a:extLst>
          </p:cNvPr>
          <p:cNvSpPr txBox="1"/>
          <p:nvPr/>
        </p:nvSpPr>
        <p:spPr>
          <a:xfrm>
            <a:off x="4040146" y="364264"/>
            <a:ext cx="4211225"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3105738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59AA115E-5DAE-C8B9-F4FB-D8B3D4473B7F}"/>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FCDD5493-01A3-5F1F-FD68-39DD51BB07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1230" y="275748"/>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E2CFB012-9CA8-172F-0F84-F37DCA2C1EC4}"/>
              </a:ext>
            </a:extLst>
          </p:cNvPr>
          <p:cNvSpPr txBox="1"/>
          <p:nvPr/>
        </p:nvSpPr>
        <p:spPr>
          <a:xfrm>
            <a:off x="942109" y="2968914"/>
            <a:ext cx="10307782" cy="2748125"/>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4000" b="1">
                <a:latin typeface="EHUSans" panose="02000503050000020004" pitchFamily="50"/>
              </a:rPr>
              <a:t>Iruditzen zaigu erizaintzako karreran mutil gutxi daudela oraindik eta egoera aldatu beharko litzatekeela.</a:t>
            </a:r>
          </a:p>
        </p:txBody>
      </p:sp>
      <p:pic>
        <p:nvPicPr>
          <p:cNvPr id="3" name="Imagen 2">
            <a:extLst>
              <a:ext uri="{FF2B5EF4-FFF2-40B4-BE49-F238E27FC236}">
                <a16:creationId xmlns:a16="http://schemas.microsoft.com/office/drawing/2014/main" id="{3580BE5B-7788-70C1-960D-1EB820B5F9A3}"/>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C4CF7823-30AB-EAF7-D3D8-F38B5F76CECF}"/>
              </a:ext>
            </a:extLst>
          </p:cNvPr>
          <p:cNvSpPr txBox="1"/>
          <p:nvPr/>
        </p:nvSpPr>
        <p:spPr>
          <a:xfrm>
            <a:off x="4040146" y="364264"/>
            <a:ext cx="430108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3762163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830EEEA9-0DAC-FB1B-2304-E7C217D9B4F2}"/>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739A896D-D23F-6542-FC3D-7ED75A098F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0050" y="361233"/>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FE008654-6891-B3DA-7CE2-EE803F3E6B5C}"/>
              </a:ext>
            </a:extLst>
          </p:cNvPr>
          <p:cNvSpPr txBox="1"/>
          <p:nvPr/>
        </p:nvSpPr>
        <p:spPr>
          <a:xfrm>
            <a:off x="942109" y="2968914"/>
            <a:ext cx="10307782" cy="2955233"/>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3200" b="1">
                <a:latin typeface="EHUSans" panose="02000503050000020004" pitchFamily="50"/>
              </a:rPr>
              <a:t>Erizaintzaren, eta horrenbestez, zaintza beraren mundua emakumeena soilik ez dela aldarrikatzen, azaltzen, aditzera ematen jarraitu egunez egun.</a:t>
            </a:r>
          </a:p>
        </p:txBody>
      </p:sp>
      <p:pic>
        <p:nvPicPr>
          <p:cNvPr id="3" name="Imagen 2">
            <a:extLst>
              <a:ext uri="{FF2B5EF4-FFF2-40B4-BE49-F238E27FC236}">
                <a16:creationId xmlns:a16="http://schemas.microsoft.com/office/drawing/2014/main" id="{6732544D-E4BF-1583-6B54-152C4DD68644}"/>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2160D52D-8298-483D-2C05-373F04BFAE4E}"/>
              </a:ext>
            </a:extLst>
          </p:cNvPr>
          <p:cNvSpPr txBox="1"/>
          <p:nvPr/>
        </p:nvSpPr>
        <p:spPr>
          <a:xfrm>
            <a:off x="4014282" y="367296"/>
            <a:ext cx="472285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1995558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E0C5FF27-FC74-0F55-6CC5-BBCEC23EC510}"/>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53E868CD-30B6-154C-01C2-C0D6B5AA0A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0570" y="21990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39C41BAA-A435-5D34-5C5B-5F0115EC80AC}"/>
              </a:ext>
            </a:extLst>
          </p:cNvPr>
          <p:cNvSpPr txBox="1"/>
          <p:nvPr/>
        </p:nvSpPr>
        <p:spPr>
          <a:xfrm>
            <a:off x="942109" y="2968914"/>
            <a:ext cx="10307782" cy="2216569"/>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3200" b="1" dirty="0">
                <a:latin typeface="EHUSans" panose="02000503050000020004" pitchFamily="50"/>
              </a:rPr>
              <a:t>Osasungintzan gaur egun oraindik genero aldetik desberdintasun handia dago estereotipoak direla eta.	</a:t>
            </a:r>
          </a:p>
        </p:txBody>
      </p:sp>
      <p:pic>
        <p:nvPicPr>
          <p:cNvPr id="3" name="Imagen 2">
            <a:extLst>
              <a:ext uri="{FF2B5EF4-FFF2-40B4-BE49-F238E27FC236}">
                <a16:creationId xmlns:a16="http://schemas.microsoft.com/office/drawing/2014/main" id="{A0F11373-441E-FF86-9D16-47C72A2CCCD0}"/>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75EBF64C-A1B3-B2B8-5727-D007D0AA474B}"/>
              </a:ext>
            </a:extLst>
          </p:cNvPr>
          <p:cNvSpPr txBox="1"/>
          <p:nvPr/>
        </p:nvSpPr>
        <p:spPr>
          <a:xfrm>
            <a:off x="4040146" y="364264"/>
            <a:ext cx="4080597"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4095454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5D22E74B-E6A4-2B80-18B0-E3FAAF8247CD}"/>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F32D6004-E486-C891-4EC8-A0F3350922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1230" y="275748"/>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835626DF-B3C6-2423-8810-E7A81602CA3F}"/>
              </a:ext>
            </a:extLst>
          </p:cNvPr>
          <p:cNvSpPr txBox="1"/>
          <p:nvPr/>
        </p:nvSpPr>
        <p:spPr>
          <a:xfrm>
            <a:off x="942109" y="2968914"/>
            <a:ext cx="10307782" cy="3347776"/>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2400" b="1">
                <a:latin typeface="EHUSans" panose="02000503050000020004" pitchFamily="50"/>
              </a:rPr>
              <a:t>Egun garrantzitsua da emakumeen eskubideak eta berdintasuna aldarrikatzeko. Oraindik alderdi asko hobetu behar dira. Adibidez anatomiako apunteetan gizonezkoen  anatomia (gorputza) gehiago aztertzen da eta lehenengo argazkiak beti gizonezkoenak dira. Ugaltze aparatuan emakumearena konplexuagoa izanda ere askoz informazio gutxiago agertzen da objetiboki hitz egiten.</a:t>
            </a:r>
          </a:p>
        </p:txBody>
      </p:sp>
      <p:pic>
        <p:nvPicPr>
          <p:cNvPr id="3" name="Imagen 2">
            <a:extLst>
              <a:ext uri="{FF2B5EF4-FFF2-40B4-BE49-F238E27FC236}">
                <a16:creationId xmlns:a16="http://schemas.microsoft.com/office/drawing/2014/main" id="{B1A333F3-0B2C-DDFD-A3BC-A444C2965941}"/>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5401FC3B-BF9C-B882-5327-E5EE6AADBDA9}"/>
              </a:ext>
            </a:extLst>
          </p:cNvPr>
          <p:cNvSpPr txBox="1"/>
          <p:nvPr/>
        </p:nvSpPr>
        <p:spPr>
          <a:xfrm>
            <a:off x="4040146" y="364264"/>
            <a:ext cx="418945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2127005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0AC9B611-8ACD-0515-0B36-7C42E2CAFCC9}"/>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1BDE4967-C2C1-909D-693A-677FD0E322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1230" y="275748"/>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A9D4C4EE-42E4-9EE9-94CF-B455C3E5BC85}"/>
              </a:ext>
            </a:extLst>
          </p:cNvPr>
          <p:cNvSpPr txBox="1"/>
          <p:nvPr/>
        </p:nvSpPr>
        <p:spPr>
          <a:xfrm>
            <a:off x="942109" y="2968914"/>
            <a:ext cx="10307782" cy="2955681"/>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3200" b="1">
                <a:latin typeface="EHUSans" panose="02000503050000020004" pitchFamily="50"/>
              </a:rPr>
              <a:t>Genero indarkeriari buruzko hitzaldi gehiago ematea, esperientzia pertsonalak partekatzeko leku seguruak eraikitzeko baita laguntza eskatzekotan baliabideak izateko. </a:t>
            </a:r>
          </a:p>
        </p:txBody>
      </p:sp>
      <p:pic>
        <p:nvPicPr>
          <p:cNvPr id="3" name="Imagen 2">
            <a:extLst>
              <a:ext uri="{FF2B5EF4-FFF2-40B4-BE49-F238E27FC236}">
                <a16:creationId xmlns:a16="http://schemas.microsoft.com/office/drawing/2014/main" id="{A1A54EE8-E7F6-9B5D-15A1-D95AB2E784CA}"/>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924D2B9E-7EEA-A195-78E2-3FC783B11D8C}"/>
              </a:ext>
            </a:extLst>
          </p:cNvPr>
          <p:cNvSpPr txBox="1"/>
          <p:nvPr/>
        </p:nvSpPr>
        <p:spPr>
          <a:xfrm>
            <a:off x="4040146" y="364264"/>
            <a:ext cx="430108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129674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6C77A04C-0656-4F9C-BED9-36C2F2B7B7C5}"/>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EB7D9A20-C476-8C90-76BA-FBFAEA4A26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8086" y="22143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C5D0D045-2D14-06FA-6811-5C16881E1AE5}"/>
              </a:ext>
            </a:extLst>
          </p:cNvPr>
          <p:cNvSpPr txBox="1"/>
          <p:nvPr/>
        </p:nvSpPr>
        <p:spPr>
          <a:xfrm>
            <a:off x="565928" y="2500829"/>
            <a:ext cx="11125330" cy="3838487"/>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noProof="0">
              <a:latin typeface="EHUSans" panose="02000503050000020004" pitchFamily="50"/>
            </a:endParaRPr>
          </a:p>
          <a:p>
            <a:pPr algn="just">
              <a:lnSpc>
                <a:spcPct val="150000"/>
              </a:lnSpc>
            </a:pPr>
            <a:r>
              <a:rPr lang="es-ES" sz="2900" b="1" noProof="0">
                <a:latin typeface="EHUSans" panose="02000503050000020004" pitchFamily="50"/>
              </a:rPr>
              <a:t>Invisibilizar a la mujer como “médica” es una realidad.  “La médico” no está aceptado en la RAE; sin embargo, está presente en nuestro día a día. Es una necesidad reforzar que “la médica” es lo que debería ser. Es una forma de esconder que las mujeres estamos presentes en el ámbito médico. </a:t>
            </a:r>
            <a:endParaRPr lang="eu-ES" sz="2900" b="1">
              <a:latin typeface="EHUSans" panose="02000503050000020004" pitchFamily="50"/>
            </a:endParaRPr>
          </a:p>
        </p:txBody>
      </p:sp>
      <p:pic>
        <p:nvPicPr>
          <p:cNvPr id="3" name="Imagen 2">
            <a:extLst>
              <a:ext uri="{FF2B5EF4-FFF2-40B4-BE49-F238E27FC236}">
                <a16:creationId xmlns:a16="http://schemas.microsoft.com/office/drawing/2014/main" id="{7657CA42-4A77-CE92-CA54-CD64CA2B9C67}"/>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E27497DF-F580-5316-6B89-34187A419973}"/>
              </a:ext>
            </a:extLst>
          </p:cNvPr>
          <p:cNvSpPr txBox="1"/>
          <p:nvPr/>
        </p:nvSpPr>
        <p:spPr>
          <a:xfrm>
            <a:off x="3956205" y="612215"/>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3921816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A0308820-17B5-DAFA-B374-E9A873EA0644}"/>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5B0D6657-DA84-9198-CA94-2BAD3F8AE2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8086" y="22143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79617F18-C650-99EB-8378-1FAE1A376386}"/>
              </a:ext>
            </a:extLst>
          </p:cNvPr>
          <p:cNvSpPr txBox="1"/>
          <p:nvPr/>
        </p:nvSpPr>
        <p:spPr>
          <a:xfrm>
            <a:off x="565928" y="2500829"/>
            <a:ext cx="10912434" cy="4047262"/>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noProof="0" dirty="0">
              <a:latin typeface="EHUSans" panose="02000503050000020004" pitchFamily="50"/>
            </a:endParaRPr>
          </a:p>
          <a:p>
            <a:pPr algn="just"/>
            <a:r>
              <a:rPr lang="es-ES" sz="2900" b="1" noProof="0" dirty="0">
                <a:latin typeface="EHUSans" panose="02000503050000020004" pitchFamily="50"/>
              </a:rPr>
              <a:t>En el viaje de fin de curso de bachiller estuvimos en Praga, ahí fuimos a una discoteca llamada "</a:t>
            </a:r>
            <a:r>
              <a:rPr lang="es-ES" sz="2900" b="1" noProof="0" dirty="0" err="1">
                <a:latin typeface="EHUSans" panose="02000503050000020004" pitchFamily="50"/>
              </a:rPr>
              <a:t>Duplex</a:t>
            </a:r>
            <a:r>
              <a:rPr lang="es-ES" sz="2900" b="1" noProof="0" dirty="0">
                <a:latin typeface="EHUSans" panose="02000503050000020004" pitchFamily="50"/>
              </a:rPr>
              <a:t>". En la discoteca a unas amigas las invitaron a subir a la zona vip, y cuando nosotros nos fuimos ellas se quedaron. Al poco tiempo nos llamó un amigo pidiendo ayuda, resultó que las habían drogado y nuestro amigo que por suerte estaba con ellas las tuvo que socorrer. Es una vergüenza que las mujeres no puedan estar seguras fuera de casa</a:t>
            </a:r>
            <a:r>
              <a:rPr lang="es-ES" sz="3000" b="1" noProof="0" dirty="0">
                <a:latin typeface="EHUSans" panose="02000503050000020004" pitchFamily="50"/>
              </a:rPr>
              <a:t>.</a:t>
            </a:r>
            <a:endParaRPr lang="eu-ES" sz="3000" b="1" dirty="0">
              <a:latin typeface="EHUSans" panose="02000503050000020004" pitchFamily="50"/>
            </a:endParaRPr>
          </a:p>
        </p:txBody>
      </p:sp>
      <p:pic>
        <p:nvPicPr>
          <p:cNvPr id="3" name="Imagen 2">
            <a:extLst>
              <a:ext uri="{FF2B5EF4-FFF2-40B4-BE49-F238E27FC236}">
                <a16:creationId xmlns:a16="http://schemas.microsoft.com/office/drawing/2014/main" id="{74B74830-558F-76A8-A555-786FCD853391}"/>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E1DBB028-BAAC-473B-A0B3-55144E5777E6}"/>
              </a:ext>
            </a:extLst>
          </p:cNvPr>
          <p:cNvSpPr txBox="1"/>
          <p:nvPr/>
        </p:nvSpPr>
        <p:spPr>
          <a:xfrm>
            <a:off x="3956205" y="612215"/>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2954189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765C5963-5883-6FD8-AD2B-2B21CE6AF851}"/>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66EC77E9-6389-0FCE-4791-A17578C034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D597352E-919E-53DE-429D-978CCA6FEDDC}"/>
              </a:ext>
            </a:extLst>
          </p:cNvPr>
          <p:cNvSpPr txBox="1"/>
          <p:nvPr/>
        </p:nvSpPr>
        <p:spPr>
          <a:xfrm>
            <a:off x="942109" y="2522600"/>
            <a:ext cx="10307782" cy="3682418"/>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noProof="0">
              <a:latin typeface="EHUSans" panose="02000503050000020004" pitchFamily="50"/>
            </a:endParaRPr>
          </a:p>
          <a:p>
            <a:pPr algn="ctr">
              <a:lnSpc>
                <a:spcPct val="150000"/>
              </a:lnSpc>
            </a:pPr>
            <a:r>
              <a:rPr lang="es-ES" sz="3600" b="1">
                <a:latin typeface="EHUSans" panose="02000503050000020004" pitchFamily="50"/>
              </a:rPr>
              <a:t>ESTABA CON UN CHICO QUE CUANDO ME PONÍA VESTIDOS ME MANDABA VOLVER  A CASA A CAMBIARME DE ROPA </a:t>
            </a:r>
          </a:p>
          <a:p>
            <a:pPr algn="ctr">
              <a:lnSpc>
                <a:spcPct val="150000"/>
              </a:lnSpc>
            </a:pPr>
            <a:endParaRPr lang="eu-ES" sz="3600" b="1">
              <a:latin typeface="EHUSans" panose="02000503050000020004" pitchFamily="50"/>
            </a:endParaRPr>
          </a:p>
        </p:txBody>
      </p:sp>
      <p:pic>
        <p:nvPicPr>
          <p:cNvPr id="3" name="Imagen 2">
            <a:extLst>
              <a:ext uri="{FF2B5EF4-FFF2-40B4-BE49-F238E27FC236}">
                <a16:creationId xmlns:a16="http://schemas.microsoft.com/office/drawing/2014/main" id="{8D9944A2-2B1D-A2BF-006B-A61BF39C1229}"/>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71277276-B895-2F9A-3B54-E4F11095F6C5}"/>
              </a:ext>
            </a:extLst>
          </p:cNvPr>
          <p:cNvSpPr txBox="1"/>
          <p:nvPr/>
        </p:nvSpPr>
        <p:spPr>
          <a:xfrm>
            <a:off x="3956205" y="612215"/>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38271542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B723DC76-547B-79A8-181E-86B8B1153ED8}"/>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DF0C6653-2031-BCF1-A399-AEF66CEC23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8086" y="22143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558C17B9-F279-F673-EFA2-BAA51D231297}"/>
              </a:ext>
            </a:extLst>
          </p:cNvPr>
          <p:cNvSpPr txBox="1"/>
          <p:nvPr/>
        </p:nvSpPr>
        <p:spPr>
          <a:xfrm>
            <a:off x="630516" y="2735873"/>
            <a:ext cx="10912434" cy="3154710"/>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noProof="0">
              <a:latin typeface="EHUSans" panose="02000503050000020004" pitchFamily="50"/>
            </a:endParaRPr>
          </a:p>
          <a:p>
            <a:pPr algn="just"/>
            <a:r>
              <a:rPr lang="es-ES" sz="3500" b="1" noProof="0">
                <a:latin typeface="EHUSans" panose="02000503050000020004" pitchFamily="50"/>
              </a:rPr>
              <a:t>Aunque estemos en 2025, casi todas las mujeres siguen viviendo experiencias extrañas por la calle, como ser perseguidas o insultadas por hombres, ninguna de mis amigas se ha librado de este tipo de cosas</a:t>
            </a:r>
            <a:endParaRPr lang="eu-ES" sz="3500" b="1">
              <a:latin typeface="EHUSans" panose="02000503050000020004" pitchFamily="50"/>
            </a:endParaRPr>
          </a:p>
        </p:txBody>
      </p:sp>
      <p:pic>
        <p:nvPicPr>
          <p:cNvPr id="3" name="Imagen 2">
            <a:extLst>
              <a:ext uri="{FF2B5EF4-FFF2-40B4-BE49-F238E27FC236}">
                <a16:creationId xmlns:a16="http://schemas.microsoft.com/office/drawing/2014/main" id="{C32B48CB-02E9-B4D1-59CF-D1F247F56212}"/>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1DAC4844-0F3C-5452-3D7A-B0DB18164981}"/>
              </a:ext>
            </a:extLst>
          </p:cNvPr>
          <p:cNvSpPr txBox="1"/>
          <p:nvPr/>
        </p:nvSpPr>
        <p:spPr>
          <a:xfrm>
            <a:off x="3956205" y="612215"/>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3126547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E217652D-3FE4-3939-0B5F-FC3BE0D0D679}"/>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DFEA6A9A-9E8D-191A-DFA8-872570C7DD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8086" y="22143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A94E3129-D238-0454-D785-877125395598}"/>
              </a:ext>
            </a:extLst>
          </p:cNvPr>
          <p:cNvSpPr txBox="1"/>
          <p:nvPr/>
        </p:nvSpPr>
        <p:spPr>
          <a:xfrm>
            <a:off x="565928" y="2500829"/>
            <a:ext cx="10912434" cy="4231928"/>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noProof="0">
              <a:latin typeface="EHUSans" panose="02000503050000020004" pitchFamily="50"/>
            </a:endParaRPr>
          </a:p>
          <a:p>
            <a:pPr algn="just"/>
            <a:r>
              <a:rPr lang="es-ES" sz="3500" b="1" noProof="0">
                <a:latin typeface="EHUSans" panose="02000503050000020004" pitchFamily="50"/>
              </a:rPr>
              <a:t>Un amigo del </a:t>
            </a:r>
            <a:r>
              <a:rPr lang="es-ES" sz="3500" b="1" noProof="0" err="1">
                <a:latin typeface="EHUSans" panose="02000503050000020004" pitchFamily="50"/>
              </a:rPr>
              <a:t>euskaltegi</a:t>
            </a:r>
            <a:r>
              <a:rPr lang="es-ES" sz="3500" b="1" noProof="0">
                <a:latin typeface="EHUSans" panose="02000503050000020004" pitchFamily="50"/>
              </a:rPr>
              <a:t> me agarró del cuello después de habernos enrollado algunas veces. Lo compartí con un amigo de él y parece que era una persona violenta con otras parejas. A pesar de que fue una muy mala experiencia,  reunirnos un grupo de chicas para hablar de ello fue sanador.</a:t>
            </a:r>
            <a:endParaRPr lang="eu-ES" sz="3500" b="1">
              <a:latin typeface="EHUSans" panose="02000503050000020004" pitchFamily="50"/>
            </a:endParaRPr>
          </a:p>
        </p:txBody>
      </p:sp>
      <p:pic>
        <p:nvPicPr>
          <p:cNvPr id="3" name="Imagen 2">
            <a:extLst>
              <a:ext uri="{FF2B5EF4-FFF2-40B4-BE49-F238E27FC236}">
                <a16:creationId xmlns:a16="http://schemas.microsoft.com/office/drawing/2014/main" id="{E1F60CAB-68AB-B233-8B3A-7EE265435BF9}"/>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BC8BDA05-6C06-A167-1D2A-4289985BF729}"/>
              </a:ext>
            </a:extLst>
          </p:cNvPr>
          <p:cNvSpPr txBox="1"/>
          <p:nvPr/>
        </p:nvSpPr>
        <p:spPr>
          <a:xfrm>
            <a:off x="3956205" y="612215"/>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31431357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0D1EF49C-BBBC-A31E-7970-68CB730907CC}"/>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7413BA11-7736-F7D7-0438-D151CBA855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8086" y="22143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1A3EAF08-1DB8-9597-1E1D-CFC3EB37A338}"/>
              </a:ext>
            </a:extLst>
          </p:cNvPr>
          <p:cNvSpPr txBox="1"/>
          <p:nvPr/>
        </p:nvSpPr>
        <p:spPr>
          <a:xfrm>
            <a:off x="565928" y="2500829"/>
            <a:ext cx="10912434" cy="4001095"/>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noProof="0">
              <a:latin typeface="EHUSans" panose="02000503050000020004" pitchFamily="50"/>
            </a:endParaRPr>
          </a:p>
          <a:p>
            <a:pPr algn="just"/>
            <a:r>
              <a:rPr lang="es-ES" sz="2300" b="1" noProof="0">
                <a:latin typeface="EHUSans" panose="02000503050000020004" pitchFamily="50"/>
              </a:rPr>
              <a:t>Mi reflexión es que muchas situaciones de violencia no sé identifican como tal porque están normalizadas. Por ejemplo, que un chico no use condón o que una chica ceda a tener una relación sexual aun no apeteciéndole mucho por no crear un conflicto o porque el chico no sé vaya con otra. Creo que son realidades que no se identifican como violencia. Tampoco se identifica como violencia el que nos dé miedo viajar solas o que no consigamos quitarnos de encima ese miedo que nos han metido desde pequeñas casi a modo de educación y que nos coarta a hacer muchas cosas en la vida y que se deben a nuestra condición de mujeres.	</a:t>
            </a:r>
            <a:endParaRPr lang="eu-ES" sz="2300" b="1">
              <a:latin typeface="EHUSans" panose="02000503050000020004" pitchFamily="50"/>
            </a:endParaRPr>
          </a:p>
        </p:txBody>
      </p:sp>
      <p:pic>
        <p:nvPicPr>
          <p:cNvPr id="3" name="Imagen 2">
            <a:extLst>
              <a:ext uri="{FF2B5EF4-FFF2-40B4-BE49-F238E27FC236}">
                <a16:creationId xmlns:a16="http://schemas.microsoft.com/office/drawing/2014/main" id="{EBBCF8EB-F0A9-6E0C-5B64-798607413F8A}"/>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8AF80DAD-B1E5-B953-D000-03ABF6DFD685}"/>
              </a:ext>
            </a:extLst>
          </p:cNvPr>
          <p:cNvSpPr txBox="1"/>
          <p:nvPr/>
        </p:nvSpPr>
        <p:spPr>
          <a:xfrm>
            <a:off x="3956205" y="612215"/>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18234275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2F7B4F03-58D7-DC3A-3098-D5DA205C33EA}"/>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DC81FD98-44C4-3B6F-6CC1-8174730090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8086" y="22143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C4656D2A-1648-CAE8-907C-0BE5CA2BEAB9}"/>
              </a:ext>
            </a:extLst>
          </p:cNvPr>
          <p:cNvSpPr txBox="1"/>
          <p:nvPr/>
        </p:nvSpPr>
        <p:spPr>
          <a:xfrm>
            <a:off x="630516" y="2175423"/>
            <a:ext cx="10912434" cy="4524315"/>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noProof="0">
              <a:latin typeface="EHUSans" panose="02000503050000020004" pitchFamily="50"/>
            </a:endParaRPr>
          </a:p>
          <a:p>
            <a:pPr algn="just"/>
            <a:r>
              <a:rPr lang="es-ES" sz="2400" b="1" noProof="0">
                <a:latin typeface="EHUSans" panose="02000503050000020004" pitchFamily="50"/>
              </a:rPr>
              <a:t>Hace tres años y medio, me fui de Erasmus para realizar las prácticas del FP. Allí me tocó compartir habitación con dos chicos españoles, pero que no conocía de antes. La segunda noche, salimos a tomar algo, y ambos me incitaban a beber. Al principio no quería beber mucho, pero tras la insistencia accedí y al final acabé perdiendo el control de la situación y vomitando mucho (era una persona que no estaba acostumbrada a beber). Me ayudaron a llegar a casa, pero aprovechando mi situación, me desnudaron y me ducharon con la excusa de que había vomitado. Tras ducharme, abusaron de mi sexualmente. Tengo recuerdos difusos, pero si recuerdo no querer, intentar resistirme y pedir que parasen. Pero nada sirvió. </a:t>
            </a:r>
            <a:endParaRPr lang="eu-ES" b="1">
              <a:latin typeface="EHUSans" panose="02000503050000020004" pitchFamily="50"/>
            </a:endParaRPr>
          </a:p>
        </p:txBody>
      </p:sp>
      <p:pic>
        <p:nvPicPr>
          <p:cNvPr id="3" name="Imagen 2">
            <a:extLst>
              <a:ext uri="{FF2B5EF4-FFF2-40B4-BE49-F238E27FC236}">
                <a16:creationId xmlns:a16="http://schemas.microsoft.com/office/drawing/2014/main" id="{F778D806-427E-54EB-C98E-DAC447B5C5C3}"/>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14E93672-4466-7FEB-DC9A-BBB21AF2CE99}"/>
              </a:ext>
            </a:extLst>
          </p:cNvPr>
          <p:cNvSpPr txBox="1"/>
          <p:nvPr/>
        </p:nvSpPr>
        <p:spPr>
          <a:xfrm>
            <a:off x="3903488" y="210027"/>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39904425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7B9D7287-CF47-7994-D395-92B5BE7DE757}"/>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4285FBAE-52C7-404C-DAD5-C0C3576BA8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8086" y="22143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326AD003-CA6D-2410-FE68-3E128B73A019}"/>
              </a:ext>
            </a:extLst>
          </p:cNvPr>
          <p:cNvSpPr txBox="1"/>
          <p:nvPr/>
        </p:nvSpPr>
        <p:spPr>
          <a:xfrm>
            <a:off x="513211" y="2391554"/>
            <a:ext cx="10912434" cy="3785652"/>
          </a:xfrm>
          <a:prstGeom prst="rect">
            <a:avLst/>
          </a:prstGeom>
          <a:noFill/>
          <a:ln w="38100">
            <a:solidFill>
              <a:schemeClr val="accent5">
                <a:lumMod val="75000"/>
              </a:schemeClr>
            </a:solidFill>
          </a:ln>
        </p:spPr>
        <p:txBody>
          <a:bodyPr wrap="square" rtlCol="0">
            <a:spAutoFit/>
          </a:bodyPr>
          <a:lstStyle/>
          <a:p>
            <a:pPr algn="just"/>
            <a:r>
              <a:rPr lang="es-ES" sz="2200" b="1" noProof="0">
                <a:latin typeface="EHUSans" panose="02000503050000020004" pitchFamily="50"/>
              </a:rPr>
              <a:t>Lo único que recuerdo con claridad fue la mañana siguiente, me desperté y tenía a uno de ellos en la cama, me encontraba fatal y con dolor en mis partes. Él, riéndose, me dijo “como me pedías que parase eh”. Creo que estaba en shock. Tardé un mes en contarle a la coordinadora del Erasmus lo que había pasado. Ese mes estuve conviviendo con ellos, no volví a beber ningún día. Evitaba quedarme a solas con ellos. Estaba en otro país, donde apenas podía comunicarme ya que se hablaba muy poco inglés. La coordinadora de allí me apoyó totalmente, pero cuando hablamos con la coordinadora del instituto de los chicos, los protegió a ellos. Me echaron la culpa por estar borracha, ya que una de las normas era que no se podía beber alcohol (ellos también bebieron, pero no se emborracharon). </a:t>
            </a:r>
            <a:endParaRPr lang="eu-ES" sz="2200" b="1">
              <a:latin typeface="EHUSans" panose="02000503050000020004" pitchFamily="50"/>
            </a:endParaRPr>
          </a:p>
        </p:txBody>
      </p:sp>
      <p:pic>
        <p:nvPicPr>
          <p:cNvPr id="3" name="Imagen 2">
            <a:extLst>
              <a:ext uri="{FF2B5EF4-FFF2-40B4-BE49-F238E27FC236}">
                <a16:creationId xmlns:a16="http://schemas.microsoft.com/office/drawing/2014/main" id="{4EAB35F7-06D5-49B6-57DD-12948B162877}"/>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35E0ACE5-B8FB-26DC-0084-5E0B9835BAF0}"/>
              </a:ext>
            </a:extLst>
          </p:cNvPr>
          <p:cNvSpPr txBox="1"/>
          <p:nvPr/>
        </p:nvSpPr>
        <p:spPr>
          <a:xfrm>
            <a:off x="3903488" y="174831"/>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1593102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173CA7F5-C116-F2AB-18FD-331BF5E61B2D}"/>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405841F2-7D9F-0457-D4A1-2E30DF200E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8086" y="22143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EC52D48A-D7CF-F69F-1C74-DB9C8ED48A2A}"/>
              </a:ext>
            </a:extLst>
          </p:cNvPr>
          <p:cNvSpPr txBox="1"/>
          <p:nvPr/>
        </p:nvSpPr>
        <p:spPr>
          <a:xfrm>
            <a:off x="513211" y="1978315"/>
            <a:ext cx="10912434" cy="4154984"/>
          </a:xfrm>
          <a:prstGeom prst="rect">
            <a:avLst/>
          </a:prstGeom>
          <a:noFill/>
          <a:ln w="38100">
            <a:solidFill>
              <a:schemeClr val="accent5">
                <a:lumMod val="75000"/>
              </a:schemeClr>
            </a:solidFill>
          </a:ln>
        </p:spPr>
        <p:txBody>
          <a:bodyPr wrap="square" rtlCol="0">
            <a:spAutoFit/>
          </a:bodyPr>
          <a:lstStyle/>
          <a:p>
            <a:pPr algn="just"/>
            <a:r>
              <a:rPr lang="es-ES" sz="2400" b="1" noProof="0" dirty="0">
                <a:latin typeface="EHUSans" panose="02000503050000020004" pitchFamily="50"/>
              </a:rPr>
              <a:t>Con la ayuda de la coordinadora, hablamos con la familia de uno de ellos y como eran una familia adinerada, me amenazaron que si denunciaba lo iba a pasar peor yo. Por lo menos conseguí que se fueran de la casa (creo que en la familia no estaban sorprendidos de que su hijo hiciese eso, y aunque me amenazaron, por lo menos se fueron por su propio pie a otra casa para finalizar el Erasmus). Por parte de mi instituto solo recibí silencio. No les dije nada a mis padres por la mala relación que tengo con ellos. El único apoyo que tuve fue el de la coordinadora de Erasmus de ese país (no quiero decirlo por miedo a ser reconocida) y el de otro chico que estaba también de Erasmus. Todos los demás me echaron la culpa por estar borracha.</a:t>
            </a:r>
            <a:endParaRPr lang="eu-ES" b="1" dirty="0">
              <a:latin typeface="EHUSans" panose="02000503050000020004" pitchFamily="50"/>
            </a:endParaRPr>
          </a:p>
        </p:txBody>
      </p:sp>
      <p:pic>
        <p:nvPicPr>
          <p:cNvPr id="3" name="Imagen 2">
            <a:extLst>
              <a:ext uri="{FF2B5EF4-FFF2-40B4-BE49-F238E27FC236}">
                <a16:creationId xmlns:a16="http://schemas.microsoft.com/office/drawing/2014/main" id="{9AAF4CF6-92D3-E66E-D3B0-F67EA76244D6}"/>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594DF389-83A7-452B-DE6D-E22EC88A9F31}"/>
              </a:ext>
            </a:extLst>
          </p:cNvPr>
          <p:cNvSpPr txBox="1"/>
          <p:nvPr/>
        </p:nvSpPr>
        <p:spPr>
          <a:xfrm>
            <a:off x="3903488" y="174831"/>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38817938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8A9F5961-847A-3804-4676-42E0563AC2BC}"/>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8691ED50-3456-F603-3C4D-66AFE59F7A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8086" y="22143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179DC745-F8D8-8272-184A-440047482E7B}"/>
              </a:ext>
            </a:extLst>
          </p:cNvPr>
          <p:cNvSpPr txBox="1"/>
          <p:nvPr/>
        </p:nvSpPr>
        <p:spPr>
          <a:xfrm>
            <a:off x="513211" y="2013483"/>
            <a:ext cx="10912434" cy="4339650"/>
          </a:xfrm>
          <a:prstGeom prst="rect">
            <a:avLst/>
          </a:prstGeom>
          <a:noFill/>
          <a:ln w="38100">
            <a:solidFill>
              <a:schemeClr val="accent5">
                <a:lumMod val="75000"/>
              </a:schemeClr>
            </a:solidFill>
          </a:ln>
        </p:spPr>
        <p:txBody>
          <a:bodyPr wrap="square" rtlCol="0">
            <a:spAutoFit/>
          </a:bodyPr>
          <a:lstStyle/>
          <a:p>
            <a:pPr algn="just"/>
            <a:r>
              <a:rPr lang="es-ES" sz="2300" b="1" noProof="0">
                <a:latin typeface="EHUSans" panose="02000503050000020004" pitchFamily="50"/>
              </a:rPr>
              <a:t>He vivido situaciones que me hicieron sentir invisible y vulnerable. Por mucho tiempo guardé silencio, creyendo que lo que me había pasado no importaba o que no sería escuchada. Pero aprendí que hablar, aunque duela, también es una forma de sanar.  Ser víctima no me define, pero sí me ha hecho más consciente de la importancia del respeto y la empatía. En la universidad, todos merecemos sentirnos seguros, escuchados y valorados, sin miedo a ser juzgados o rechazados.  Como comunidad, podemos avanzar hacia la igualdad cuando dejamos de mirar hacia otro lado, cuando creemos a quien se atreve a hablar, y cuando comprendemos que el respeto no es una opción, sino la base de la convivencia.  Hoy escribo no desde el dolor, sino desde la esperanza: la esperanza de que nuestras voces transformen los espacios que habitamos. </a:t>
            </a:r>
            <a:endParaRPr lang="eu-ES" sz="2300" b="1">
              <a:latin typeface="EHUSans" panose="02000503050000020004" pitchFamily="50"/>
            </a:endParaRPr>
          </a:p>
        </p:txBody>
      </p:sp>
      <p:pic>
        <p:nvPicPr>
          <p:cNvPr id="3" name="Imagen 2">
            <a:extLst>
              <a:ext uri="{FF2B5EF4-FFF2-40B4-BE49-F238E27FC236}">
                <a16:creationId xmlns:a16="http://schemas.microsoft.com/office/drawing/2014/main" id="{79EA773A-D20A-EFFD-29AC-E0080CC93670}"/>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F1A5F88C-3083-C864-BEFA-1AD9104D8C9F}"/>
              </a:ext>
            </a:extLst>
          </p:cNvPr>
          <p:cNvSpPr txBox="1"/>
          <p:nvPr/>
        </p:nvSpPr>
        <p:spPr>
          <a:xfrm>
            <a:off x="3903488" y="174831"/>
            <a:ext cx="4131881" cy="2123658"/>
          </a:xfrm>
          <a:prstGeom prst="rect">
            <a:avLst/>
          </a:prstGeom>
          <a:noFill/>
        </p:spPr>
        <p:txBody>
          <a:bodyPr wrap="square" rtlCol="0">
            <a:spAutoFit/>
          </a:bodyPr>
          <a:lstStyle/>
          <a:p>
            <a:pPr algn="ctr"/>
            <a:r>
              <a:rPr lang="es-ES" sz="2200" b="1" noProof="0">
                <a:latin typeface="EHUSans" panose="02000503050000020004" pitchFamily="50"/>
              </a:rPr>
              <a:t>ESPACIO DE EXPRESIÓN  Y REFLEXIÓN</a:t>
            </a:r>
          </a:p>
          <a:p>
            <a:pPr algn="ctr"/>
            <a:r>
              <a:rPr lang="es-ES" sz="2200" b="1" noProof="0">
                <a:latin typeface="EHUSans" panose="02000503050000020004" pitchFamily="50"/>
              </a:rPr>
              <a:t>25N</a:t>
            </a:r>
          </a:p>
          <a:p>
            <a:pPr algn="ctr"/>
            <a:endParaRPr lang="es-ES" sz="2200" b="1">
              <a:latin typeface="EHUSans" panose="02000503050000020004" pitchFamily="50"/>
            </a:endParaRPr>
          </a:p>
          <a:p>
            <a:pPr algn="ctr"/>
            <a:r>
              <a:rPr lang="eu-ES" sz="2200" b="1">
                <a:latin typeface="EHUSans" panose="02000503050000020004" pitchFamily="50"/>
              </a:rPr>
              <a:t>TESTIMONIOS RECIBIDOS</a:t>
            </a:r>
          </a:p>
          <a:p>
            <a:pPr algn="ctr"/>
            <a:endParaRPr lang="es-ES" sz="2200" b="1" noProof="0">
              <a:latin typeface="EHUSans" panose="02000503050000020004" pitchFamily="50"/>
            </a:endParaRPr>
          </a:p>
        </p:txBody>
      </p:sp>
    </p:spTree>
    <p:extLst>
      <p:ext uri="{BB962C8B-B14F-4D97-AF65-F5344CB8AC3E}">
        <p14:creationId xmlns:p14="http://schemas.microsoft.com/office/powerpoint/2010/main" val="23705435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765C5963-5883-6FD8-AD2B-2B21CE6AF851}"/>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66EC77E9-6389-0FCE-4791-A17578C034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D597352E-919E-53DE-429D-978CCA6FEDDC}"/>
              </a:ext>
            </a:extLst>
          </p:cNvPr>
          <p:cNvSpPr txBox="1"/>
          <p:nvPr/>
        </p:nvSpPr>
        <p:spPr>
          <a:xfrm>
            <a:off x="942109" y="2522600"/>
            <a:ext cx="10307782" cy="3595536"/>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a:solidFill>
                <a:prstClr val="black"/>
              </a:solidFill>
              <a:latin typeface="EHUSans" panose="02000503050000020004" pitchFamily="50"/>
            </a:endParaRPr>
          </a:p>
          <a:p>
            <a:pPr algn="ctr">
              <a:lnSpc>
                <a:spcPct val="150000"/>
              </a:lnSpc>
            </a:pPr>
            <a:r>
              <a:rPr lang="es-ES" sz="4000" b="1">
                <a:solidFill>
                  <a:prstClr val="black"/>
                </a:solidFill>
                <a:latin typeface="EHUSans" panose="02000503050000020004" pitchFamily="50"/>
              </a:rPr>
              <a:t>ESTABA CON UN CHICO QUE CUANDO ME PONÍA VESTIDOS ME MANDABA A CASA A CAMBIARME DE ROPA</a:t>
            </a:r>
            <a:r>
              <a:rPr lang="es-ES" sz="1600" b="1">
                <a:solidFill>
                  <a:prstClr val="black"/>
                </a:solidFill>
                <a:latin typeface="EHUSans" panose="02000503050000020004" pitchFamily="50"/>
              </a:rPr>
              <a:t> </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8D9944A2-2B1D-A2BF-006B-A61BF39C1229}"/>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71277276-B895-2F9A-3B54-E4F11095F6C5}"/>
              </a:ext>
            </a:extLst>
          </p:cNvPr>
          <p:cNvSpPr txBox="1"/>
          <p:nvPr/>
        </p:nvSpPr>
        <p:spPr>
          <a:xfrm>
            <a:off x="3956205" y="612215"/>
            <a:ext cx="3611355" cy="1138773"/>
          </a:xfrm>
          <a:prstGeom prst="rect">
            <a:avLst/>
          </a:prstGeom>
          <a:noFill/>
        </p:spPr>
        <p:txBody>
          <a:bodyPr wrap="square" rtlCol="0">
            <a:spAutoFit/>
          </a:bodyPr>
          <a:lstStyle/>
          <a:p>
            <a:pPr algn="ctr"/>
            <a:r>
              <a:rPr lang="es-ES" sz="2200" b="1">
                <a:solidFill>
                  <a:prstClr val="black"/>
                </a:solidFill>
                <a:latin typeface="EHUSans" panose="02000503050000020004" pitchFamily="50"/>
              </a:rPr>
              <a:t>ESPACIO DE EXPRESIÓN Y REFLEXIÓN</a:t>
            </a:r>
          </a:p>
          <a:p>
            <a:pPr algn="ctr"/>
            <a:r>
              <a:rPr lang="es-ES" sz="2200" b="1">
                <a:solidFill>
                  <a:prstClr val="black"/>
                </a:solidFill>
                <a:latin typeface="EHUSans" panose="02000503050000020004" pitchFamily="50"/>
              </a:rPr>
              <a:t>25N</a:t>
            </a:r>
          </a:p>
        </p:txBody>
      </p:sp>
      <p:sp>
        <p:nvSpPr>
          <p:cNvPr id="4" name="CuadroTexto 3">
            <a:extLst>
              <a:ext uri="{FF2B5EF4-FFF2-40B4-BE49-F238E27FC236}">
                <a16:creationId xmlns:a16="http://schemas.microsoft.com/office/drawing/2014/main" id="{9BD6CAC9-7782-50AD-A821-4E4795307F03}"/>
              </a:ext>
            </a:extLst>
          </p:cNvPr>
          <p:cNvSpPr txBox="1"/>
          <p:nvPr/>
        </p:nvSpPr>
        <p:spPr>
          <a:xfrm>
            <a:off x="2713882" y="1874531"/>
            <a:ext cx="6096000" cy="369332"/>
          </a:xfrm>
          <a:prstGeom prst="rect">
            <a:avLst/>
          </a:prstGeom>
          <a:noFill/>
        </p:spPr>
        <p:txBody>
          <a:bodyPr wrap="square">
            <a:spAutoFit/>
          </a:bodyPr>
          <a:lstStyle/>
          <a:p>
            <a:pPr algn="ctr"/>
            <a:r>
              <a:rPr lang="eu-ES" sz="1800" b="1">
                <a:latin typeface="EHUSans" panose="02000503050000020004" pitchFamily="50"/>
              </a:rPr>
              <a:t>TESTIMONIOS RECIBIDOS</a:t>
            </a:r>
          </a:p>
        </p:txBody>
      </p:sp>
    </p:spTree>
    <p:extLst>
      <p:ext uri="{BB962C8B-B14F-4D97-AF65-F5344CB8AC3E}">
        <p14:creationId xmlns:p14="http://schemas.microsoft.com/office/powerpoint/2010/main" val="401047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E96B52C5-993C-0D0F-62E1-B4903C74BFF5}"/>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21747BF9-99FA-F8F1-FAC5-964DE54DDC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36426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636AB05C-EA30-B170-A549-1912C84CEC7E}"/>
              </a:ext>
            </a:extLst>
          </p:cNvPr>
          <p:cNvSpPr txBox="1"/>
          <p:nvPr/>
        </p:nvSpPr>
        <p:spPr>
          <a:xfrm>
            <a:off x="942109" y="2522600"/>
            <a:ext cx="10307782" cy="3872535"/>
          </a:xfrm>
          <a:prstGeom prst="rect">
            <a:avLst/>
          </a:prstGeom>
          <a:noFill/>
          <a:ln w="38100">
            <a:solidFill>
              <a:schemeClr val="accent5">
                <a:lumMod val="75000"/>
              </a:schemeClr>
            </a:solidFill>
          </a:ln>
        </p:spPr>
        <p:txBody>
          <a:bodyPr wrap="square" rtlCol="0">
            <a:spAutoFit/>
          </a:bodyPr>
          <a:lstStyle/>
          <a:p>
            <a:pPr algn="ctr">
              <a:lnSpc>
                <a:spcPct val="150000"/>
              </a:lnSpc>
            </a:pPr>
            <a:endParaRPr lang="eu-ES" sz="1600" b="1">
              <a:solidFill>
                <a:prstClr val="black"/>
              </a:solidFill>
              <a:latin typeface="EHUSans" panose="02000503050000020004" pitchFamily="50"/>
            </a:endParaRPr>
          </a:p>
          <a:p>
            <a:pPr algn="ctr">
              <a:lnSpc>
                <a:spcPct val="150000"/>
              </a:lnSpc>
            </a:pPr>
            <a:r>
              <a:rPr lang="eu-ES" sz="4400" b="1">
                <a:solidFill>
                  <a:prstClr val="black"/>
                </a:solidFill>
                <a:latin typeface="EHUSans" panose="02000503050000020004" pitchFamily="50"/>
              </a:rPr>
              <a:t>BEHIN, EZAGUTZEN EZ NUEN MUTIL BATEK BULARRA BIRRITAN UKITU ZIDAN </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7E12F64E-6B2F-D3E4-2506-73FC5A7F00B7}"/>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0488FD9F-17E7-58A1-8A7A-E8FE2B3F84D1}"/>
              </a:ext>
            </a:extLst>
          </p:cNvPr>
          <p:cNvSpPr txBox="1"/>
          <p:nvPr/>
        </p:nvSpPr>
        <p:spPr>
          <a:xfrm>
            <a:off x="4229520" y="569517"/>
            <a:ext cx="3298387" cy="1107996"/>
          </a:xfrm>
          <a:prstGeom prst="rect">
            <a:avLst/>
          </a:prstGeom>
          <a:noFill/>
        </p:spPr>
        <p:txBody>
          <a:bodyPr wrap="square" rtlCol="0">
            <a:spAutoFit/>
          </a:bodyPr>
          <a:lstStyle/>
          <a:p>
            <a:pPr algn="ctr"/>
            <a:r>
              <a:rPr lang="eu-ES" sz="2200" b="1">
                <a:solidFill>
                  <a:prstClr val="black"/>
                </a:solidFill>
                <a:latin typeface="EHUSans" panose="02000503050000020004" pitchFamily="50"/>
              </a:rPr>
              <a:t>ADIERAZPEN ETA GOGOETAKO GUNEA A25 </a:t>
            </a:r>
          </a:p>
        </p:txBody>
      </p:sp>
      <p:sp>
        <p:nvSpPr>
          <p:cNvPr id="4" name="CuadroTexto 3">
            <a:extLst>
              <a:ext uri="{FF2B5EF4-FFF2-40B4-BE49-F238E27FC236}">
                <a16:creationId xmlns:a16="http://schemas.microsoft.com/office/drawing/2014/main" id="{7DBCDE74-BA3F-3F40-0DC9-69A19532A627}"/>
              </a:ext>
            </a:extLst>
          </p:cNvPr>
          <p:cNvSpPr txBox="1"/>
          <p:nvPr/>
        </p:nvSpPr>
        <p:spPr>
          <a:xfrm>
            <a:off x="2830714" y="1800406"/>
            <a:ext cx="6096000" cy="369332"/>
          </a:xfrm>
          <a:prstGeom prst="rect">
            <a:avLst/>
          </a:prstGeom>
          <a:noFill/>
        </p:spPr>
        <p:txBody>
          <a:bodyPr wrap="square">
            <a:spAutoFit/>
          </a:bodyPr>
          <a:lstStyle/>
          <a:p>
            <a:pPr algn="ctr"/>
            <a:r>
              <a:rPr lang="eu-ES" sz="1800" b="1">
                <a:latin typeface="EHUSans" panose="02000503050000020004" pitchFamily="50"/>
              </a:rPr>
              <a:t>JASOTAKO TESTIGANTZAK</a:t>
            </a:r>
          </a:p>
        </p:txBody>
      </p:sp>
    </p:spTree>
    <p:extLst>
      <p:ext uri="{BB962C8B-B14F-4D97-AF65-F5344CB8AC3E}">
        <p14:creationId xmlns:p14="http://schemas.microsoft.com/office/powerpoint/2010/main" val="29593779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970F748F-1AC5-41A1-B265-C707920CCED1}"/>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2BD17C00-E5C4-84C5-6F6D-10EA166F93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303C49EB-A982-0FE5-654B-853FCE74E53A}"/>
              </a:ext>
            </a:extLst>
          </p:cNvPr>
          <p:cNvSpPr txBox="1"/>
          <p:nvPr/>
        </p:nvSpPr>
        <p:spPr>
          <a:xfrm>
            <a:off x="942109" y="2522600"/>
            <a:ext cx="10307782" cy="2672206"/>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a:solidFill>
                <a:prstClr val="black"/>
              </a:solidFill>
              <a:latin typeface="EHUSans" panose="02000503050000020004" pitchFamily="50"/>
            </a:endParaRPr>
          </a:p>
          <a:p>
            <a:pPr algn="ctr">
              <a:lnSpc>
                <a:spcPct val="150000"/>
              </a:lnSpc>
            </a:pPr>
            <a:r>
              <a:rPr lang="es-ES" sz="4000" b="1">
                <a:solidFill>
                  <a:prstClr val="black"/>
                </a:solidFill>
                <a:latin typeface="EHUSans" panose="02000503050000020004" pitchFamily="50"/>
              </a:rPr>
              <a:t>UN DÍA, UN CHICO QUE NO CONOCÍA ME TOCÓ EL PECHO DOS VECES</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5C9D52AB-2A61-5366-82CE-7C59C02AC0F9}"/>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ACD486C0-69DC-221F-9113-C2BA61F0FF06}"/>
              </a:ext>
            </a:extLst>
          </p:cNvPr>
          <p:cNvSpPr txBox="1"/>
          <p:nvPr/>
        </p:nvSpPr>
        <p:spPr>
          <a:xfrm>
            <a:off x="3956205" y="612215"/>
            <a:ext cx="3611355" cy="1138773"/>
          </a:xfrm>
          <a:prstGeom prst="rect">
            <a:avLst/>
          </a:prstGeom>
          <a:noFill/>
        </p:spPr>
        <p:txBody>
          <a:bodyPr wrap="square" rtlCol="0">
            <a:spAutoFit/>
          </a:bodyPr>
          <a:lstStyle/>
          <a:p>
            <a:pPr algn="ctr"/>
            <a:r>
              <a:rPr lang="es-ES" sz="2200" b="1">
                <a:solidFill>
                  <a:prstClr val="black"/>
                </a:solidFill>
                <a:latin typeface="EHUSans" panose="02000503050000020004" pitchFamily="50"/>
              </a:rPr>
              <a:t>ESPACIO DE EXPRESIÓN Y REFLEXIÓN</a:t>
            </a:r>
          </a:p>
          <a:p>
            <a:pPr algn="ctr"/>
            <a:r>
              <a:rPr lang="es-ES" sz="2200" b="1">
                <a:solidFill>
                  <a:prstClr val="black"/>
                </a:solidFill>
                <a:latin typeface="EHUSans" panose="02000503050000020004" pitchFamily="50"/>
              </a:rPr>
              <a:t>25N</a:t>
            </a:r>
          </a:p>
        </p:txBody>
      </p:sp>
      <p:sp>
        <p:nvSpPr>
          <p:cNvPr id="2" name="CuadroTexto 1">
            <a:extLst>
              <a:ext uri="{FF2B5EF4-FFF2-40B4-BE49-F238E27FC236}">
                <a16:creationId xmlns:a16="http://schemas.microsoft.com/office/drawing/2014/main" id="{B6D2FFBB-E517-0CB3-0E18-864372CA5CDE}"/>
              </a:ext>
            </a:extLst>
          </p:cNvPr>
          <p:cNvSpPr txBox="1"/>
          <p:nvPr/>
        </p:nvSpPr>
        <p:spPr>
          <a:xfrm>
            <a:off x="2713882" y="1952128"/>
            <a:ext cx="6096000" cy="369332"/>
          </a:xfrm>
          <a:prstGeom prst="rect">
            <a:avLst/>
          </a:prstGeom>
          <a:noFill/>
        </p:spPr>
        <p:txBody>
          <a:bodyPr wrap="square">
            <a:spAutoFit/>
          </a:bodyPr>
          <a:lstStyle/>
          <a:p>
            <a:pPr algn="ctr"/>
            <a:r>
              <a:rPr lang="eu-ES" sz="1800" b="1">
                <a:latin typeface="EHUSans" panose="02000503050000020004" pitchFamily="50"/>
              </a:rPr>
              <a:t>TESTIMONIOS RECIBIDOS</a:t>
            </a:r>
          </a:p>
        </p:txBody>
      </p:sp>
    </p:spTree>
    <p:extLst>
      <p:ext uri="{BB962C8B-B14F-4D97-AF65-F5344CB8AC3E}">
        <p14:creationId xmlns:p14="http://schemas.microsoft.com/office/powerpoint/2010/main" val="2223593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0647D934-FCD7-1913-4E3B-B5E0C4573256}"/>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0E1D5102-0A3A-2178-8270-A734A4FC66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1230" y="36426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C696F6B1-0199-A3D2-7998-41C29B1382AD}"/>
              </a:ext>
            </a:extLst>
          </p:cNvPr>
          <p:cNvSpPr txBox="1"/>
          <p:nvPr/>
        </p:nvSpPr>
        <p:spPr>
          <a:xfrm>
            <a:off x="942109" y="2522600"/>
            <a:ext cx="10307782" cy="2865785"/>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3100" b="1" dirty="0">
                <a:latin typeface="EHUSans" panose="02000503050000020004" pitchFamily="50"/>
              </a:rPr>
              <a:t>Neska batek bere mutil lagunari lagatzen dio bere mugikorra uneoro begiratzea. Kontrako sexuko pertsona batekin edozein harreman izaten badu, </a:t>
            </a:r>
            <a:r>
              <a:rPr lang="eu-ES" sz="3100" b="1" dirty="0" err="1">
                <a:latin typeface="EHUSans" panose="02000503050000020004" pitchFamily="50"/>
              </a:rPr>
              <a:t>mutilagunak</a:t>
            </a:r>
            <a:r>
              <a:rPr lang="eu-ES" sz="3100" b="1" dirty="0">
                <a:latin typeface="EHUSans" panose="02000503050000020004" pitchFamily="50"/>
              </a:rPr>
              <a:t> garrasi egin edo jo  egiten du. </a:t>
            </a:r>
          </a:p>
        </p:txBody>
      </p:sp>
      <p:pic>
        <p:nvPicPr>
          <p:cNvPr id="3" name="Imagen 2">
            <a:extLst>
              <a:ext uri="{FF2B5EF4-FFF2-40B4-BE49-F238E27FC236}">
                <a16:creationId xmlns:a16="http://schemas.microsoft.com/office/drawing/2014/main" id="{432E89A3-68F7-AB34-8AAE-2F43AAC3A695}"/>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699A2D90-1EBC-737D-DDAA-786C02A5C6CB}"/>
              </a:ext>
            </a:extLst>
          </p:cNvPr>
          <p:cNvSpPr txBox="1"/>
          <p:nvPr/>
        </p:nvSpPr>
        <p:spPr>
          <a:xfrm>
            <a:off x="3850772" y="364264"/>
            <a:ext cx="4291742"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26817655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F39F7F28-2A31-58DE-71BD-CB6B74090841}"/>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299CCD79-3339-A640-C0F6-118A3C6EDE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36426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2730F75D-C6C9-D701-EEB0-CD65C9744F72}"/>
              </a:ext>
            </a:extLst>
          </p:cNvPr>
          <p:cNvSpPr txBox="1"/>
          <p:nvPr/>
        </p:nvSpPr>
        <p:spPr>
          <a:xfrm>
            <a:off x="942109" y="2522600"/>
            <a:ext cx="10307782" cy="3180038"/>
          </a:xfrm>
          <a:prstGeom prst="rect">
            <a:avLst/>
          </a:prstGeom>
          <a:noFill/>
          <a:ln w="38100">
            <a:solidFill>
              <a:schemeClr val="accent5">
                <a:lumMod val="75000"/>
              </a:schemeClr>
            </a:solidFill>
          </a:ln>
        </p:spPr>
        <p:txBody>
          <a:bodyPr wrap="square" rtlCol="0">
            <a:spAutoFit/>
          </a:bodyPr>
          <a:lstStyle/>
          <a:p>
            <a:pPr algn="ctr">
              <a:lnSpc>
                <a:spcPct val="150000"/>
              </a:lnSpc>
            </a:pPr>
            <a:endParaRPr lang="eu-ES" sz="1600" b="1">
              <a:solidFill>
                <a:prstClr val="black"/>
              </a:solidFill>
              <a:latin typeface="EHUSans" panose="02000503050000020004" pitchFamily="50"/>
            </a:endParaRPr>
          </a:p>
          <a:p>
            <a:pPr algn="ctr">
              <a:lnSpc>
                <a:spcPct val="150000"/>
              </a:lnSpc>
            </a:pPr>
            <a:r>
              <a:rPr lang="eu-ES" sz="3400" b="1">
                <a:solidFill>
                  <a:prstClr val="black"/>
                </a:solidFill>
                <a:latin typeface="EHUSans" panose="02000503050000020004" pitchFamily="50"/>
              </a:rPr>
              <a:t>ASKOTAN KALETIK KOTXEETATIK PITATU ETA GAUZA DESATSEGINAK ESAN DIZKIDATE, BAI GAUEAN, BAI EGUNEAN ZEHAR</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D820DAD0-35F7-316A-CB85-69FD850D902B}"/>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6085F34C-DA66-62CE-535E-528A62274963}"/>
              </a:ext>
            </a:extLst>
          </p:cNvPr>
          <p:cNvSpPr txBox="1"/>
          <p:nvPr/>
        </p:nvSpPr>
        <p:spPr>
          <a:xfrm>
            <a:off x="4229520" y="569517"/>
            <a:ext cx="3298387" cy="1107996"/>
          </a:xfrm>
          <a:prstGeom prst="rect">
            <a:avLst/>
          </a:prstGeom>
          <a:noFill/>
        </p:spPr>
        <p:txBody>
          <a:bodyPr wrap="square" rtlCol="0">
            <a:spAutoFit/>
          </a:bodyPr>
          <a:lstStyle/>
          <a:p>
            <a:pPr algn="ctr"/>
            <a:r>
              <a:rPr lang="eu-ES" sz="2200" b="1">
                <a:solidFill>
                  <a:prstClr val="black"/>
                </a:solidFill>
                <a:latin typeface="EHUSans" panose="02000503050000020004" pitchFamily="50"/>
              </a:rPr>
              <a:t>ADIERAZPEN ETA GOGOETAKO GUNEA A25 </a:t>
            </a:r>
          </a:p>
        </p:txBody>
      </p:sp>
      <p:sp>
        <p:nvSpPr>
          <p:cNvPr id="4" name="CuadroTexto 3">
            <a:extLst>
              <a:ext uri="{FF2B5EF4-FFF2-40B4-BE49-F238E27FC236}">
                <a16:creationId xmlns:a16="http://schemas.microsoft.com/office/drawing/2014/main" id="{DBC8507F-F0FB-CC22-5541-F77AA47F8D2D}"/>
              </a:ext>
            </a:extLst>
          </p:cNvPr>
          <p:cNvSpPr txBox="1"/>
          <p:nvPr/>
        </p:nvSpPr>
        <p:spPr>
          <a:xfrm>
            <a:off x="2939143" y="1940421"/>
            <a:ext cx="6096000" cy="369332"/>
          </a:xfrm>
          <a:prstGeom prst="rect">
            <a:avLst/>
          </a:prstGeom>
          <a:noFill/>
        </p:spPr>
        <p:txBody>
          <a:bodyPr wrap="square">
            <a:spAutoFit/>
          </a:bodyPr>
          <a:lstStyle/>
          <a:p>
            <a:pPr algn="ctr"/>
            <a:r>
              <a:rPr lang="eu-ES" sz="1800" b="1">
                <a:latin typeface="EHUSans" panose="02000503050000020004" pitchFamily="50"/>
              </a:rPr>
              <a:t>JASOTAKO TESTIGANTZAK</a:t>
            </a:r>
          </a:p>
        </p:txBody>
      </p:sp>
    </p:spTree>
    <p:extLst>
      <p:ext uri="{BB962C8B-B14F-4D97-AF65-F5344CB8AC3E}">
        <p14:creationId xmlns:p14="http://schemas.microsoft.com/office/powerpoint/2010/main" val="15826195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02A6CB69-A986-4C0C-06BD-167D75AE5C53}"/>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8FE59D76-2093-2574-57A6-EA29239D81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353E8E61-F736-1DC4-930C-B6C8238F0BD2}"/>
              </a:ext>
            </a:extLst>
          </p:cNvPr>
          <p:cNvSpPr txBox="1"/>
          <p:nvPr/>
        </p:nvSpPr>
        <p:spPr>
          <a:xfrm>
            <a:off x="942109" y="2522600"/>
            <a:ext cx="10307782" cy="3318537"/>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dirty="0">
              <a:solidFill>
                <a:prstClr val="black"/>
              </a:solidFill>
              <a:latin typeface="EHUSans" panose="02000503050000020004" pitchFamily="50"/>
            </a:endParaRPr>
          </a:p>
          <a:p>
            <a:pPr algn="ctr">
              <a:lnSpc>
                <a:spcPct val="150000"/>
              </a:lnSpc>
            </a:pPr>
            <a:r>
              <a:rPr lang="es-ES" sz="3600" b="1" dirty="0">
                <a:solidFill>
                  <a:prstClr val="black"/>
                </a:solidFill>
                <a:latin typeface="EHUSans" panose="02000503050000020004" pitchFamily="50"/>
              </a:rPr>
              <a:t>MUCHAS VECES ME PITAN  Y ME DICEN COSAS DESAGRADABLES DESDE LOS COCHES, TANTO DE DÍA COMO DE NOCHE</a:t>
            </a:r>
          </a:p>
          <a:p>
            <a:pPr algn="ctr">
              <a:lnSpc>
                <a:spcPct val="150000"/>
              </a:lnSpc>
            </a:pPr>
            <a:endParaRPr lang="eu-ES" b="1" dirty="0">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2C52B9E9-EB12-9480-6227-4CEEAE306E22}"/>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B0F40F67-17E8-6E2A-E5CF-1D85B673B9D3}"/>
              </a:ext>
            </a:extLst>
          </p:cNvPr>
          <p:cNvSpPr txBox="1"/>
          <p:nvPr/>
        </p:nvSpPr>
        <p:spPr>
          <a:xfrm>
            <a:off x="3956205" y="612215"/>
            <a:ext cx="3611355" cy="1138773"/>
          </a:xfrm>
          <a:prstGeom prst="rect">
            <a:avLst/>
          </a:prstGeom>
          <a:noFill/>
        </p:spPr>
        <p:txBody>
          <a:bodyPr wrap="square" rtlCol="0">
            <a:spAutoFit/>
          </a:bodyPr>
          <a:lstStyle/>
          <a:p>
            <a:pPr algn="ctr"/>
            <a:r>
              <a:rPr lang="es-ES" sz="2200" b="1">
                <a:solidFill>
                  <a:prstClr val="black"/>
                </a:solidFill>
                <a:latin typeface="EHUSans" panose="02000503050000020004" pitchFamily="50"/>
              </a:rPr>
              <a:t>ESPACIO DE EXPRESIÓN Y REFLEXIÓN</a:t>
            </a:r>
          </a:p>
          <a:p>
            <a:pPr algn="ctr"/>
            <a:r>
              <a:rPr lang="es-ES" sz="2200" b="1">
                <a:solidFill>
                  <a:prstClr val="black"/>
                </a:solidFill>
                <a:latin typeface="EHUSans" panose="02000503050000020004" pitchFamily="50"/>
              </a:rPr>
              <a:t>25N</a:t>
            </a:r>
          </a:p>
        </p:txBody>
      </p:sp>
      <p:sp>
        <p:nvSpPr>
          <p:cNvPr id="2" name="CuadroTexto 1">
            <a:extLst>
              <a:ext uri="{FF2B5EF4-FFF2-40B4-BE49-F238E27FC236}">
                <a16:creationId xmlns:a16="http://schemas.microsoft.com/office/drawing/2014/main" id="{31D608A4-72B8-66DA-3BDB-38D80466D8AD}"/>
              </a:ext>
            </a:extLst>
          </p:cNvPr>
          <p:cNvSpPr txBox="1"/>
          <p:nvPr/>
        </p:nvSpPr>
        <p:spPr>
          <a:xfrm>
            <a:off x="2713882" y="1952128"/>
            <a:ext cx="6096000" cy="369332"/>
          </a:xfrm>
          <a:prstGeom prst="rect">
            <a:avLst/>
          </a:prstGeom>
          <a:noFill/>
        </p:spPr>
        <p:txBody>
          <a:bodyPr wrap="square">
            <a:spAutoFit/>
          </a:bodyPr>
          <a:lstStyle/>
          <a:p>
            <a:pPr algn="ctr"/>
            <a:r>
              <a:rPr lang="eu-ES" sz="1800" b="1">
                <a:latin typeface="EHUSans" panose="02000503050000020004" pitchFamily="50"/>
              </a:rPr>
              <a:t>TESTIMONIOS RECIBIDOS</a:t>
            </a:r>
          </a:p>
        </p:txBody>
      </p:sp>
    </p:spTree>
    <p:extLst>
      <p:ext uri="{BB962C8B-B14F-4D97-AF65-F5344CB8AC3E}">
        <p14:creationId xmlns:p14="http://schemas.microsoft.com/office/powerpoint/2010/main" val="17169390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43EF7CFE-9A21-8F00-56F5-AA3425A747C7}"/>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28955757-9F9F-877F-2FE7-522F25FD21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36426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90872817-19AB-6BCF-5BD7-391279C1F982}"/>
              </a:ext>
            </a:extLst>
          </p:cNvPr>
          <p:cNvSpPr txBox="1"/>
          <p:nvPr/>
        </p:nvSpPr>
        <p:spPr>
          <a:xfrm>
            <a:off x="942109" y="2522600"/>
            <a:ext cx="10307782" cy="3318537"/>
          </a:xfrm>
          <a:prstGeom prst="rect">
            <a:avLst/>
          </a:prstGeom>
          <a:noFill/>
          <a:ln w="38100">
            <a:solidFill>
              <a:schemeClr val="accent5">
                <a:lumMod val="75000"/>
              </a:schemeClr>
            </a:solidFill>
          </a:ln>
        </p:spPr>
        <p:txBody>
          <a:bodyPr wrap="square" rtlCol="0">
            <a:spAutoFit/>
          </a:bodyPr>
          <a:lstStyle/>
          <a:p>
            <a:pPr algn="ctr">
              <a:lnSpc>
                <a:spcPct val="150000"/>
              </a:lnSpc>
            </a:pPr>
            <a:endParaRPr lang="eu-ES" sz="1600" b="1">
              <a:solidFill>
                <a:prstClr val="black"/>
              </a:solidFill>
              <a:latin typeface="EHUSans" panose="02000503050000020004" pitchFamily="50"/>
            </a:endParaRPr>
          </a:p>
          <a:p>
            <a:pPr algn="ctr">
              <a:lnSpc>
                <a:spcPct val="150000"/>
              </a:lnSpc>
            </a:pPr>
            <a:r>
              <a:rPr lang="eu-ES" sz="3600" b="1">
                <a:solidFill>
                  <a:prstClr val="black"/>
                </a:solidFill>
                <a:latin typeface="EHUSans" panose="02000503050000020004" pitchFamily="50"/>
              </a:rPr>
              <a:t>13 URTE NITUELA BEHIN KALETIK MUTIL BATEK JARRAITU NINDUEN BITARTEAN GAUZAK ESAN ZIZKIDAN</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F997B97E-AD2B-3576-C751-57888EB3B00A}"/>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EE16039A-3A0E-520D-13E3-9DDBC63CB546}"/>
              </a:ext>
            </a:extLst>
          </p:cNvPr>
          <p:cNvSpPr txBox="1"/>
          <p:nvPr/>
        </p:nvSpPr>
        <p:spPr>
          <a:xfrm>
            <a:off x="4229520" y="569517"/>
            <a:ext cx="3298387" cy="1107996"/>
          </a:xfrm>
          <a:prstGeom prst="rect">
            <a:avLst/>
          </a:prstGeom>
          <a:noFill/>
        </p:spPr>
        <p:txBody>
          <a:bodyPr wrap="square" rtlCol="0">
            <a:spAutoFit/>
          </a:bodyPr>
          <a:lstStyle/>
          <a:p>
            <a:pPr algn="ctr"/>
            <a:r>
              <a:rPr lang="eu-ES" sz="2200" b="1">
                <a:solidFill>
                  <a:prstClr val="black"/>
                </a:solidFill>
                <a:latin typeface="EHUSans" panose="02000503050000020004" pitchFamily="50"/>
              </a:rPr>
              <a:t>ADIERAZPEN ETA GOGOETAKO GUNEA A25 </a:t>
            </a:r>
          </a:p>
        </p:txBody>
      </p:sp>
      <p:sp>
        <p:nvSpPr>
          <p:cNvPr id="2" name="CuadroTexto 1">
            <a:extLst>
              <a:ext uri="{FF2B5EF4-FFF2-40B4-BE49-F238E27FC236}">
                <a16:creationId xmlns:a16="http://schemas.microsoft.com/office/drawing/2014/main" id="{643E0601-6AE6-405D-582E-4C4891791B7B}"/>
              </a:ext>
            </a:extLst>
          </p:cNvPr>
          <p:cNvSpPr txBox="1"/>
          <p:nvPr/>
        </p:nvSpPr>
        <p:spPr>
          <a:xfrm>
            <a:off x="2939143" y="1940421"/>
            <a:ext cx="6096000" cy="369332"/>
          </a:xfrm>
          <a:prstGeom prst="rect">
            <a:avLst/>
          </a:prstGeom>
          <a:noFill/>
        </p:spPr>
        <p:txBody>
          <a:bodyPr wrap="square">
            <a:spAutoFit/>
          </a:bodyPr>
          <a:lstStyle/>
          <a:p>
            <a:pPr algn="ctr"/>
            <a:r>
              <a:rPr lang="eu-ES" sz="1800" b="1">
                <a:latin typeface="EHUSans" panose="02000503050000020004" pitchFamily="50"/>
              </a:rPr>
              <a:t>JASOTAKO TESTIGANTZAK</a:t>
            </a:r>
          </a:p>
        </p:txBody>
      </p:sp>
    </p:spTree>
    <p:extLst>
      <p:ext uri="{BB962C8B-B14F-4D97-AF65-F5344CB8AC3E}">
        <p14:creationId xmlns:p14="http://schemas.microsoft.com/office/powerpoint/2010/main" val="32463320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C80B01A8-66B0-4743-33B5-5DED21D7105A}"/>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2F0BE42F-BCFA-F2AA-514B-07BFA03922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65357D5E-1CF6-6F63-0BF1-507A853215F4}"/>
              </a:ext>
            </a:extLst>
          </p:cNvPr>
          <p:cNvSpPr txBox="1"/>
          <p:nvPr/>
        </p:nvSpPr>
        <p:spPr>
          <a:xfrm>
            <a:off x="942109" y="2522600"/>
            <a:ext cx="10307782" cy="3872535"/>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a:solidFill>
                <a:prstClr val="black"/>
              </a:solidFill>
              <a:latin typeface="EHUSans" panose="02000503050000020004" pitchFamily="50"/>
            </a:endParaRPr>
          </a:p>
          <a:p>
            <a:pPr algn="ctr">
              <a:lnSpc>
                <a:spcPct val="150000"/>
              </a:lnSpc>
            </a:pPr>
            <a:r>
              <a:rPr lang="es-ES" sz="4400" b="1">
                <a:solidFill>
                  <a:prstClr val="black"/>
                </a:solidFill>
                <a:latin typeface="EHUSans" panose="02000503050000020004" pitchFamily="50"/>
              </a:rPr>
              <a:t>UNA VEZ UN CHICO ME SIGUIÓ MIENTRAS ME DECÍA COSAS,  YO TENÍA 13 AÑOS</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BCA40D0C-85E3-CC74-3EC5-EE94014F7425}"/>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A93A9F1C-45F5-4485-725E-7E921F9C20C6}"/>
              </a:ext>
            </a:extLst>
          </p:cNvPr>
          <p:cNvSpPr txBox="1"/>
          <p:nvPr/>
        </p:nvSpPr>
        <p:spPr>
          <a:xfrm>
            <a:off x="3956205" y="612215"/>
            <a:ext cx="3611355" cy="1138773"/>
          </a:xfrm>
          <a:prstGeom prst="rect">
            <a:avLst/>
          </a:prstGeom>
          <a:noFill/>
        </p:spPr>
        <p:txBody>
          <a:bodyPr wrap="square" rtlCol="0">
            <a:spAutoFit/>
          </a:bodyPr>
          <a:lstStyle/>
          <a:p>
            <a:pPr algn="ctr"/>
            <a:r>
              <a:rPr lang="es-ES" sz="2200" b="1">
                <a:solidFill>
                  <a:prstClr val="black"/>
                </a:solidFill>
                <a:latin typeface="EHUSans" panose="02000503050000020004" pitchFamily="50"/>
              </a:rPr>
              <a:t>ESPACIO DE EXPRESIÓN Y REFLEXIÓN</a:t>
            </a:r>
          </a:p>
          <a:p>
            <a:pPr algn="ctr"/>
            <a:r>
              <a:rPr lang="es-ES" sz="2200" b="1">
                <a:solidFill>
                  <a:prstClr val="black"/>
                </a:solidFill>
                <a:latin typeface="EHUSans" panose="02000503050000020004" pitchFamily="50"/>
              </a:rPr>
              <a:t>25N</a:t>
            </a:r>
          </a:p>
        </p:txBody>
      </p:sp>
      <p:sp>
        <p:nvSpPr>
          <p:cNvPr id="2" name="CuadroTexto 1">
            <a:extLst>
              <a:ext uri="{FF2B5EF4-FFF2-40B4-BE49-F238E27FC236}">
                <a16:creationId xmlns:a16="http://schemas.microsoft.com/office/drawing/2014/main" id="{BE187A53-B70E-4487-FD8F-462D8514577A}"/>
              </a:ext>
            </a:extLst>
          </p:cNvPr>
          <p:cNvSpPr txBox="1"/>
          <p:nvPr/>
        </p:nvSpPr>
        <p:spPr>
          <a:xfrm>
            <a:off x="2713882" y="1952128"/>
            <a:ext cx="6096000" cy="369332"/>
          </a:xfrm>
          <a:prstGeom prst="rect">
            <a:avLst/>
          </a:prstGeom>
          <a:noFill/>
        </p:spPr>
        <p:txBody>
          <a:bodyPr wrap="square">
            <a:spAutoFit/>
          </a:bodyPr>
          <a:lstStyle/>
          <a:p>
            <a:pPr algn="ctr"/>
            <a:r>
              <a:rPr lang="eu-ES" sz="1800" b="1">
                <a:latin typeface="EHUSans" panose="02000503050000020004" pitchFamily="50"/>
              </a:rPr>
              <a:t>TESTIMONIOS RECIBIDOS</a:t>
            </a:r>
          </a:p>
        </p:txBody>
      </p:sp>
    </p:spTree>
    <p:extLst>
      <p:ext uri="{BB962C8B-B14F-4D97-AF65-F5344CB8AC3E}">
        <p14:creationId xmlns:p14="http://schemas.microsoft.com/office/powerpoint/2010/main" val="10794483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0B085B8E-2AA9-7D97-FF28-AF8A59C65A73}"/>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4A5E7B2A-AB0F-9022-5C16-73C2A8BFE5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36426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E4A48CFA-F0F6-2396-B1F4-F9D76EF7B3EC}"/>
              </a:ext>
            </a:extLst>
          </p:cNvPr>
          <p:cNvSpPr txBox="1"/>
          <p:nvPr/>
        </p:nvSpPr>
        <p:spPr>
          <a:xfrm>
            <a:off x="942109" y="2522600"/>
            <a:ext cx="10307782" cy="3318537"/>
          </a:xfrm>
          <a:prstGeom prst="rect">
            <a:avLst/>
          </a:prstGeom>
          <a:noFill/>
          <a:ln w="38100">
            <a:solidFill>
              <a:schemeClr val="accent5">
                <a:lumMod val="75000"/>
              </a:schemeClr>
            </a:solidFill>
          </a:ln>
        </p:spPr>
        <p:txBody>
          <a:bodyPr wrap="square" rtlCol="0">
            <a:spAutoFit/>
          </a:bodyPr>
          <a:lstStyle/>
          <a:p>
            <a:pPr algn="ctr">
              <a:lnSpc>
                <a:spcPct val="150000"/>
              </a:lnSpc>
            </a:pPr>
            <a:endParaRPr lang="eu-ES" sz="1600" b="1">
              <a:solidFill>
                <a:prstClr val="black"/>
              </a:solidFill>
              <a:latin typeface="EHUSans" panose="02000503050000020004" pitchFamily="50"/>
            </a:endParaRPr>
          </a:p>
          <a:p>
            <a:pPr algn="ctr">
              <a:lnSpc>
                <a:spcPct val="150000"/>
              </a:lnSpc>
            </a:pPr>
            <a:r>
              <a:rPr lang="eu-ES" sz="3600" b="1">
                <a:solidFill>
                  <a:prstClr val="black"/>
                </a:solidFill>
                <a:latin typeface="EHUSans" panose="02000503050000020004" pitchFamily="50"/>
              </a:rPr>
              <a:t>TABERNA BATEAN EZAGUTZEN EZ ZUEN GIZON BATEK IPURDIA IKUTU ZION NIRE LAGUN BATI, BERE BAIMENIK GABE</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F03DB899-C8D9-F30B-884D-58835A44EBD1}"/>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27E79BAB-6926-76D1-7A34-5D2D43573653}"/>
              </a:ext>
            </a:extLst>
          </p:cNvPr>
          <p:cNvSpPr txBox="1"/>
          <p:nvPr/>
        </p:nvSpPr>
        <p:spPr>
          <a:xfrm>
            <a:off x="4229520" y="569517"/>
            <a:ext cx="3298387" cy="1107996"/>
          </a:xfrm>
          <a:prstGeom prst="rect">
            <a:avLst/>
          </a:prstGeom>
          <a:noFill/>
        </p:spPr>
        <p:txBody>
          <a:bodyPr wrap="square" rtlCol="0">
            <a:spAutoFit/>
          </a:bodyPr>
          <a:lstStyle/>
          <a:p>
            <a:pPr algn="ctr"/>
            <a:r>
              <a:rPr lang="eu-ES" sz="2200" b="1">
                <a:solidFill>
                  <a:prstClr val="black"/>
                </a:solidFill>
                <a:latin typeface="EHUSans" panose="02000503050000020004" pitchFamily="50"/>
              </a:rPr>
              <a:t>ADIERAZPEN ETA GOGOETAKO GUNEA A25 </a:t>
            </a:r>
          </a:p>
        </p:txBody>
      </p:sp>
      <p:sp>
        <p:nvSpPr>
          <p:cNvPr id="2" name="CuadroTexto 1">
            <a:extLst>
              <a:ext uri="{FF2B5EF4-FFF2-40B4-BE49-F238E27FC236}">
                <a16:creationId xmlns:a16="http://schemas.microsoft.com/office/drawing/2014/main" id="{F390A2DD-8239-4ADB-A458-6314A1014820}"/>
              </a:ext>
            </a:extLst>
          </p:cNvPr>
          <p:cNvSpPr txBox="1"/>
          <p:nvPr/>
        </p:nvSpPr>
        <p:spPr>
          <a:xfrm>
            <a:off x="2939143" y="1940421"/>
            <a:ext cx="6096000" cy="369332"/>
          </a:xfrm>
          <a:prstGeom prst="rect">
            <a:avLst/>
          </a:prstGeom>
          <a:noFill/>
        </p:spPr>
        <p:txBody>
          <a:bodyPr wrap="square">
            <a:spAutoFit/>
          </a:bodyPr>
          <a:lstStyle/>
          <a:p>
            <a:pPr algn="ctr"/>
            <a:r>
              <a:rPr lang="eu-ES" sz="1800" b="1">
                <a:latin typeface="EHUSans" panose="02000503050000020004" pitchFamily="50"/>
              </a:rPr>
              <a:t>JASOTAKO TESTIGANTZAK</a:t>
            </a:r>
          </a:p>
        </p:txBody>
      </p:sp>
    </p:spTree>
    <p:extLst>
      <p:ext uri="{BB962C8B-B14F-4D97-AF65-F5344CB8AC3E}">
        <p14:creationId xmlns:p14="http://schemas.microsoft.com/office/powerpoint/2010/main" val="2576521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F61CC067-B407-469B-A422-1151D84CF7A8}"/>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E887D183-EEF4-7624-D730-2A972F2577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D05CC405-888A-4651-D081-78976915B12B}"/>
              </a:ext>
            </a:extLst>
          </p:cNvPr>
          <p:cNvSpPr txBox="1"/>
          <p:nvPr/>
        </p:nvSpPr>
        <p:spPr>
          <a:xfrm>
            <a:off x="942109" y="2522600"/>
            <a:ext cx="10307782" cy="3872535"/>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a:solidFill>
                <a:prstClr val="black"/>
              </a:solidFill>
              <a:latin typeface="EHUSans" panose="02000503050000020004" pitchFamily="50"/>
            </a:endParaRPr>
          </a:p>
          <a:p>
            <a:pPr algn="ctr">
              <a:lnSpc>
                <a:spcPct val="150000"/>
              </a:lnSpc>
            </a:pPr>
            <a:r>
              <a:rPr lang="es-ES" sz="4400" b="1">
                <a:solidFill>
                  <a:prstClr val="black"/>
                </a:solidFill>
                <a:latin typeface="EHUSans" panose="02000503050000020004" pitchFamily="50"/>
              </a:rPr>
              <a:t>EN UN BAR, UN HOMBRE DESCONOCIDO LE TOCÓ EL CULO A MI AMIGA SIN SU PERMISO</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42D6AD3C-EB92-029F-1947-976D71D9895E}"/>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9B3505AB-5DAC-355A-0A79-252EF59A2C30}"/>
              </a:ext>
            </a:extLst>
          </p:cNvPr>
          <p:cNvSpPr txBox="1"/>
          <p:nvPr/>
        </p:nvSpPr>
        <p:spPr>
          <a:xfrm>
            <a:off x="3956205" y="612215"/>
            <a:ext cx="3611355" cy="1138773"/>
          </a:xfrm>
          <a:prstGeom prst="rect">
            <a:avLst/>
          </a:prstGeom>
          <a:noFill/>
        </p:spPr>
        <p:txBody>
          <a:bodyPr wrap="square" rtlCol="0">
            <a:spAutoFit/>
          </a:bodyPr>
          <a:lstStyle/>
          <a:p>
            <a:pPr algn="ctr"/>
            <a:r>
              <a:rPr lang="es-ES" sz="2200" b="1">
                <a:solidFill>
                  <a:prstClr val="black"/>
                </a:solidFill>
                <a:latin typeface="EHUSans" panose="02000503050000020004" pitchFamily="50"/>
              </a:rPr>
              <a:t>ESPACIO DE EXPRESIÓN Y REFLEXIÓN</a:t>
            </a:r>
          </a:p>
          <a:p>
            <a:pPr algn="ctr"/>
            <a:r>
              <a:rPr lang="es-ES" sz="2200" b="1">
                <a:solidFill>
                  <a:prstClr val="black"/>
                </a:solidFill>
                <a:latin typeface="EHUSans" panose="02000503050000020004" pitchFamily="50"/>
              </a:rPr>
              <a:t>25N</a:t>
            </a:r>
          </a:p>
        </p:txBody>
      </p:sp>
      <p:sp>
        <p:nvSpPr>
          <p:cNvPr id="2" name="CuadroTexto 1">
            <a:extLst>
              <a:ext uri="{FF2B5EF4-FFF2-40B4-BE49-F238E27FC236}">
                <a16:creationId xmlns:a16="http://schemas.microsoft.com/office/drawing/2014/main" id="{B46828C3-DE1E-9FC6-2A2A-00135A890B36}"/>
              </a:ext>
            </a:extLst>
          </p:cNvPr>
          <p:cNvSpPr txBox="1"/>
          <p:nvPr/>
        </p:nvSpPr>
        <p:spPr>
          <a:xfrm>
            <a:off x="2713882" y="1952128"/>
            <a:ext cx="6096000" cy="369332"/>
          </a:xfrm>
          <a:prstGeom prst="rect">
            <a:avLst/>
          </a:prstGeom>
          <a:noFill/>
        </p:spPr>
        <p:txBody>
          <a:bodyPr wrap="square">
            <a:spAutoFit/>
          </a:bodyPr>
          <a:lstStyle/>
          <a:p>
            <a:pPr algn="ctr"/>
            <a:r>
              <a:rPr lang="eu-ES" sz="1800" b="1">
                <a:latin typeface="EHUSans" panose="02000503050000020004" pitchFamily="50"/>
              </a:rPr>
              <a:t>TESTIMONIOS RECIBIDOS</a:t>
            </a:r>
          </a:p>
        </p:txBody>
      </p:sp>
    </p:spTree>
    <p:extLst>
      <p:ext uri="{BB962C8B-B14F-4D97-AF65-F5344CB8AC3E}">
        <p14:creationId xmlns:p14="http://schemas.microsoft.com/office/powerpoint/2010/main" val="39109768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0CBCE1A7-4F1E-00E8-CBE2-9F93D6033613}"/>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49C469BD-1AC0-1EA4-7278-35F86B18CC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36426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BCF8A6C2-9563-91E8-3D40-BFBE90BC3F61}"/>
              </a:ext>
            </a:extLst>
          </p:cNvPr>
          <p:cNvSpPr txBox="1"/>
          <p:nvPr/>
        </p:nvSpPr>
        <p:spPr>
          <a:xfrm>
            <a:off x="942109" y="2522600"/>
            <a:ext cx="10307782" cy="3872535"/>
          </a:xfrm>
          <a:prstGeom prst="rect">
            <a:avLst/>
          </a:prstGeom>
          <a:noFill/>
          <a:ln w="38100">
            <a:solidFill>
              <a:schemeClr val="accent5">
                <a:lumMod val="75000"/>
              </a:schemeClr>
            </a:solidFill>
          </a:ln>
        </p:spPr>
        <p:txBody>
          <a:bodyPr wrap="square" rtlCol="0">
            <a:spAutoFit/>
          </a:bodyPr>
          <a:lstStyle/>
          <a:p>
            <a:pPr algn="ctr">
              <a:lnSpc>
                <a:spcPct val="150000"/>
              </a:lnSpc>
            </a:pPr>
            <a:endParaRPr lang="eu-ES" sz="1600" b="1">
              <a:solidFill>
                <a:prstClr val="black"/>
              </a:solidFill>
              <a:latin typeface="EHUSans" panose="02000503050000020004" pitchFamily="50"/>
            </a:endParaRPr>
          </a:p>
          <a:p>
            <a:pPr algn="ctr">
              <a:lnSpc>
                <a:spcPct val="150000"/>
              </a:lnSpc>
            </a:pPr>
            <a:r>
              <a:rPr lang="eu-ES" sz="3300" b="1">
                <a:solidFill>
                  <a:prstClr val="black"/>
                </a:solidFill>
                <a:latin typeface="EHUSans" panose="02000503050000020004" pitchFamily="50"/>
              </a:rPr>
              <a:t>ZE TRISTEA DEN, BATZUK PERTSONA BAT ITZALTZEN ARI DELA IKUSTEN DUGUN BITARTEAN, BESTEAK “OBEDIENTE” BIHURTZEN ARI DELA OSPATZEA!</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F22F1293-8A10-27F7-3E78-5EA1BCBE06F7}"/>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2CA2A718-81C8-AA98-B0C1-90E362DDB8DF}"/>
              </a:ext>
            </a:extLst>
          </p:cNvPr>
          <p:cNvSpPr txBox="1"/>
          <p:nvPr/>
        </p:nvSpPr>
        <p:spPr>
          <a:xfrm>
            <a:off x="4229520" y="569517"/>
            <a:ext cx="3298387" cy="1107996"/>
          </a:xfrm>
          <a:prstGeom prst="rect">
            <a:avLst/>
          </a:prstGeom>
          <a:noFill/>
        </p:spPr>
        <p:txBody>
          <a:bodyPr wrap="square" rtlCol="0">
            <a:spAutoFit/>
          </a:bodyPr>
          <a:lstStyle/>
          <a:p>
            <a:pPr algn="ctr"/>
            <a:r>
              <a:rPr lang="eu-ES" sz="2200" b="1">
                <a:solidFill>
                  <a:prstClr val="black"/>
                </a:solidFill>
                <a:latin typeface="EHUSans" panose="02000503050000020004" pitchFamily="50"/>
              </a:rPr>
              <a:t>ADIERAZPEN ETA GOGOETAKO GUNEA A25 </a:t>
            </a:r>
          </a:p>
        </p:txBody>
      </p:sp>
      <p:sp>
        <p:nvSpPr>
          <p:cNvPr id="2" name="CuadroTexto 1">
            <a:extLst>
              <a:ext uri="{FF2B5EF4-FFF2-40B4-BE49-F238E27FC236}">
                <a16:creationId xmlns:a16="http://schemas.microsoft.com/office/drawing/2014/main" id="{3B16E919-2A7F-87A8-F225-CAAC95773967}"/>
              </a:ext>
            </a:extLst>
          </p:cNvPr>
          <p:cNvSpPr txBox="1"/>
          <p:nvPr/>
        </p:nvSpPr>
        <p:spPr>
          <a:xfrm>
            <a:off x="2939143" y="1940421"/>
            <a:ext cx="6096000" cy="369332"/>
          </a:xfrm>
          <a:prstGeom prst="rect">
            <a:avLst/>
          </a:prstGeom>
          <a:noFill/>
        </p:spPr>
        <p:txBody>
          <a:bodyPr wrap="square">
            <a:spAutoFit/>
          </a:bodyPr>
          <a:lstStyle/>
          <a:p>
            <a:pPr algn="ctr"/>
            <a:r>
              <a:rPr lang="eu-ES" sz="1800" b="1">
                <a:latin typeface="EHUSans" panose="02000503050000020004" pitchFamily="50"/>
              </a:rPr>
              <a:t>JASOTAKO TESTIGANTZAK</a:t>
            </a:r>
          </a:p>
        </p:txBody>
      </p:sp>
    </p:spTree>
    <p:extLst>
      <p:ext uri="{BB962C8B-B14F-4D97-AF65-F5344CB8AC3E}">
        <p14:creationId xmlns:p14="http://schemas.microsoft.com/office/powerpoint/2010/main" val="12079194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9D4C85F6-8B2D-748A-3759-3D1744DD9F53}"/>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BABF0677-5D9B-F110-4DBE-778AA1EA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64F289E7-F505-C6B2-0F57-2D38AC739D24}"/>
              </a:ext>
            </a:extLst>
          </p:cNvPr>
          <p:cNvSpPr txBox="1"/>
          <p:nvPr/>
        </p:nvSpPr>
        <p:spPr>
          <a:xfrm>
            <a:off x="942109" y="2522600"/>
            <a:ext cx="10307782" cy="2972289"/>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a:solidFill>
                <a:prstClr val="black"/>
              </a:solidFill>
              <a:latin typeface="EHUSans" panose="02000503050000020004" pitchFamily="50"/>
            </a:endParaRPr>
          </a:p>
          <a:p>
            <a:pPr algn="ctr">
              <a:lnSpc>
                <a:spcPct val="150000"/>
              </a:lnSpc>
            </a:pPr>
            <a:r>
              <a:rPr lang="es-ES" sz="3100" b="1">
                <a:solidFill>
                  <a:prstClr val="black"/>
                </a:solidFill>
                <a:latin typeface="EHUSans" panose="02000503050000020004" pitchFamily="50"/>
              </a:rPr>
              <a:t>¡QUÉ TRISTE ES, QUE MIENTRAS VEMOS COMO ALGUNOS APAGAN A UNA PERSONA, OTROS ESTÉN CELEBRANDO QUE POR FIN SEA OBEDIENTE!</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798EAFBC-C2C9-4077-6055-4ED51837E643}"/>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D1261F00-DC3B-8B8C-90F4-FC2C4FFA7E7D}"/>
              </a:ext>
            </a:extLst>
          </p:cNvPr>
          <p:cNvSpPr txBox="1"/>
          <p:nvPr/>
        </p:nvSpPr>
        <p:spPr>
          <a:xfrm>
            <a:off x="3956205" y="612215"/>
            <a:ext cx="3611355" cy="1138773"/>
          </a:xfrm>
          <a:prstGeom prst="rect">
            <a:avLst/>
          </a:prstGeom>
          <a:noFill/>
        </p:spPr>
        <p:txBody>
          <a:bodyPr wrap="square" rtlCol="0">
            <a:spAutoFit/>
          </a:bodyPr>
          <a:lstStyle/>
          <a:p>
            <a:pPr algn="ctr"/>
            <a:r>
              <a:rPr lang="es-ES" sz="2200" b="1">
                <a:solidFill>
                  <a:prstClr val="black"/>
                </a:solidFill>
                <a:latin typeface="EHUSans" panose="02000503050000020004" pitchFamily="50"/>
              </a:rPr>
              <a:t>ESPACIO DE EXPRESIÓN Y REFLEXIÓN</a:t>
            </a:r>
          </a:p>
          <a:p>
            <a:pPr algn="ctr"/>
            <a:r>
              <a:rPr lang="es-ES" sz="2200" b="1">
                <a:solidFill>
                  <a:prstClr val="black"/>
                </a:solidFill>
                <a:latin typeface="EHUSans" panose="02000503050000020004" pitchFamily="50"/>
              </a:rPr>
              <a:t>25N</a:t>
            </a:r>
          </a:p>
        </p:txBody>
      </p:sp>
      <p:sp>
        <p:nvSpPr>
          <p:cNvPr id="2" name="CuadroTexto 1">
            <a:extLst>
              <a:ext uri="{FF2B5EF4-FFF2-40B4-BE49-F238E27FC236}">
                <a16:creationId xmlns:a16="http://schemas.microsoft.com/office/drawing/2014/main" id="{AD3397C8-5C77-AE0D-8897-CCF3405B29C9}"/>
              </a:ext>
            </a:extLst>
          </p:cNvPr>
          <p:cNvSpPr txBox="1"/>
          <p:nvPr/>
        </p:nvSpPr>
        <p:spPr>
          <a:xfrm>
            <a:off x="2713882" y="1952128"/>
            <a:ext cx="6096000" cy="369332"/>
          </a:xfrm>
          <a:prstGeom prst="rect">
            <a:avLst/>
          </a:prstGeom>
          <a:noFill/>
        </p:spPr>
        <p:txBody>
          <a:bodyPr wrap="square">
            <a:spAutoFit/>
          </a:bodyPr>
          <a:lstStyle/>
          <a:p>
            <a:pPr algn="ctr"/>
            <a:r>
              <a:rPr lang="eu-ES" sz="1800" b="1">
                <a:latin typeface="EHUSans" panose="02000503050000020004" pitchFamily="50"/>
              </a:rPr>
              <a:t>TESTIMONIOS RECIBIDOS</a:t>
            </a:r>
          </a:p>
        </p:txBody>
      </p:sp>
    </p:spTree>
    <p:extLst>
      <p:ext uri="{BB962C8B-B14F-4D97-AF65-F5344CB8AC3E}">
        <p14:creationId xmlns:p14="http://schemas.microsoft.com/office/powerpoint/2010/main" val="9511571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9405EA0E-CA3A-237D-8484-0BB25EC155E5}"/>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9D7CD5BD-5F31-E093-ECC4-A91EF6B9F5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36426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36FF43CD-0B64-39AA-C73C-91230069F3E3}"/>
              </a:ext>
            </a:extLst>
          </p:cNvPr>
          <p:cNvSpPr txBox="1"/>
          <p:nvPr/>
        </p:nvSpPr>
        <p:spPr>
          <a:xfrm>
            <a:off x="942109" y="2522600"/>
            <a:ext cx="10307782" cy="3347519"/>
          </a:xfrm>
          <a:prstGeom prst="rect">
            <a:avLst/>
          </a:prstGeom>
          <a:noFill/>
          <a:ln w="38100">
            <a:solidFill>
              <a:schemeClr val="accent5">
                <a:lumMod val="75000"/>
              </a:schemeClr>
            </a:solidFill>
          </a:ln>
        </p:spPr>
        <p:txBody>
          <a:bodyPr wrap="square" rtlCol="0">
            <a:spAutoFit/>
          </a:bodyPr>
          <a:lstStyle/>
          <a:p>
            <a:pPr algn="ctr">
              <a:lnSpc>
                <a:spcPct val="150000"/>
              </a:lnSpc>
            </a:pPr>
            <a:r>
              <a:rPr lang="eu-ES" sz="2400" b="1">
                <a:solidFill>
                  <a:prstClr val="black"/>
                </a:solidFill>
                <a:latin typeface="EHUSans" panose="02000503050000020004" pitchFamily="50"/>
              </a:rPr>
              <a:t>NIRE LAGUNAK ETA NI ETXERA ITZULTZEN GINENEAN GAUEZ, GURE AUZOTIK, HASIERA BATEAN "SEGURU" SENTI GAITEZKEEN TOKITIK, BI GIZON PASEATZEN ARI ZIREN. BESTE ESPALOITIK OIHUKA, TXISTUKA HASI  ZIREN  OIHU BAT BOTA  ETA BEGI BISTATIK GALDU GENITUEN ARTE.  BAINA, BERRIZ ERE, GAUA IZORRATU ZIGUTEN.</a:t>
            </a:r>
          </a:p>
        </p:txBody>
      </p:sp>
      <p:pic>
        <p:nvPicPr>
          <p:cNvPr id="3" name="Imagen 2">
            <a:extLst>
              <a:ext uri="{FF2B5EF4-FFF2-40B4-BE49-F238E27FC236}">
                <a16:creationId xmlns:a16="http://schemas.microsoft.com/office/drawing/2014/main" id="{231ECAEC-9754-9BB6-1A59-FC393ECC59DE}"/>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88C4197C-7BE3-59F6-1640-16409550CB1C}"/>
              </a:ext>
            </a:extLst>
          </p:cNvPr>
          <p:cNvSpPr txBox="1"/>
          <p:nvPr/>
        </p:nvSpPr>
        <p:spPr>
          <a:xfrm>
            <a:off x="4229520" y="569517"/>
            <a:ext cx="3298387" cy="1107996"/>
          </a:xfrm>
          <a:prstGeom prst="rect">
            <a:avLst/>
          </a:prstGeom>
          <a:noFill/>
        </p:spPr>
        <p:txBody>
          <a:bodyPr wrap="square" rtlCol="0">
            <a:spAutoFit/>
          </a:bodyPr>
          <a:lstStyle/>
          <a:p>
            <a:pPr algn="ctr"/>
            <a:r>
              <a:rPr lang="eu-ES" sz="2200" b="1">
                <a:solidFill>
                  <a:prstClr val="black"/>
                </a:solidFill>
                <a:latin typeface="EHUSans" panose="02000503050000020004" pitchFamily="50"/>
              </a:rPr>
              <a:t>ADIERAZPEN ETA GOGOETAKO GUNEA A25 </a:t>
            </a:r>
          </a:p>
        </p:txBody>
      </p:sp>
      <p:sp>
        <p:nvSpPr>
          <p:cNvPr id="2" name="CuadroTexto 1">
            <a:extLst>
              <a:ext uri="{FF2B5EF4-FFF2-40B4-BE49-F238E27FC236}">
                <a16:creationId xmlns:a16="http://schemas.microsoft.com/office/drawing/2014/main" id="{C26AE5C3-8709-C333-686F-79E4B3C08FFB}"/>
              </a:ext>
            </a:extLst>
          </p:cNvPr>
          <p:cNvSpPr txBox="1"/>
          <p:nvPr/>
        </p:nvSpPr>
        <p:spPr>
          <a:xfrm>
            <a:off x="2939143" y="1940421"/>
            <a:ext cx="6096000" cy="369332"/>
          </a:xfrm>
          <a:prstGeom prst="rect">
            <a:avLst/>
          </a:prstGeom>
          <a:noFill/>
        </p:spPr>
        <p:txBody>
          <a:bodyPr wrap="square">
            <a:spAutoFit/>
          </a:bodyPr>
          <a:lstStyle/>
          <a:p>
            <a:pPr algn="ctr"/>
            <a:r>
              <a:rPr lang="eu-ES" sz="1800" b="1">
                <a:latin typeface="EHUSans" panose="02000503050000020004" pitchFamily="50"/>
              </a:rPr>
              <a:t>JASOTAKO TESTIGANTZAK</a:t>
            </a:r>
          </a:p>
        </p:txBody>
      </p:sp>
    </p:spTree>
    <p:extLst>
      <p:ext uri="{BB962C8B-B14F-4D97-AF65-F5344CB8AC3E}">
        <p14:creationId xmlns:p14="http://schemas.microsoft.com/office/powerpoint/2010/main" val="11752857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DD479451-6B53-3C5E-CBA9-C886CC913727}"/>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5DA04997-AA13-13CE-01F1-75E861B177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16DDD44D-863A-54F1-3595-75CA8DCDBB64}"/>
              </a:ext>
            </a:extLst>
          </p:cNvPr>
          <p:cNvSpPr txBox="1"/>
          <p:nvPr/>
        </p:nvSpPr>
        <p:spPr>
          <a:xfrm>
            <a:off x="942109" y="2225425"/>
            <a:ext cx="10307782" cy="3831818"/>
          </a:xfrm>
          <a:prstGeom prst="rect">
            <a:avLst/>
          </a:prstGeom>
          <a:noFill/>
          <a:ln w="38100">
            <a:solidFill>
              <a:schemeClr val="accent5">
                <a:lumMod val="75000"/>
              </a:schemeClr>
            </a:solidFill>
          </a:ln>
        </p:spPr>
        <p:txBody>
          <a:bodyPr wrap="square" rtlCol="0">
            <a:spAutoFit/>
          </a:bodyPr>
          <a:lstStyle/>
          <a:p>
            <a:pPr algn="ctr">
              <a:lnSpc>
                <a:spcPct val="150000"/>
              </a:lnSpc>
            </a:pPr>
            <a:r>
              <a:rPr lang="es-ES" sz="2400" b="1">
                <a:solidFill>
                  <a:prstClr val="black"/>
                </a:solidFill>
                <a:latin typeface="EHUSans" panose="02000503050000020004" pitchFamily="50"/>
              </a:rPr>
              <a:t>CUANDO MIS AMIGAS  Y  YO VOLVÍAMOS A CASA POR LA NOCHE, POR NUESTRO BARRIO, DONDE EN PRINCIPIO NOS PODEMOS SENTIR “SEGURAS”, HABÍA DOS HOMBRES PASEANDO QUE EMPEZARON A GRITAR, CHISTAR  Y SILBAR DESDE LA OTRA ACERA, HASTA QUE LES PEGAMOS UN GRITO Y LES PERDIMOS DE VISTA.</a:t>
            </a:r>
          </a:p>
          <a:p>
            <a:pPr algn="ctr">
              <a:lnSpc>
                <a:spcPct val="150000"/>
              </a:lnSpc>
            </a:pPr>
            <a:r>
              <a:rPr lang="es-ES" sz="2400" b="1">
                <a:solidFill>
                  <a:prstClr val="black"/>
                </a:solidFill>
                <a:latin typeface="EHUSans" panose="02000503050000020004" pitchFamily="50"/>
              </a:rPr>
              <a:t>PERO BUENO, QUE UNA VEZ MÁS, NOS JODIERON LA NOCHE </a:t>
            </a:r>
            <a:r>
              <a:rPr lang="es-ES" sz="2400" b="1">
                <a:solidFill>
                  <a:prstClr val="black"/>
                </a:solidFill>
                <a:latin typeface="EHUSans" panose="02000503050000020004" pitchFamily="50"/>
                <a:sym typeface="Wingdings" panose="05000000000000000000" pitchFamily="2" charset="2"/>
              </a:rPr>
              <a:t></a:t>
            </a:r>
            <a:endParaRPr lang="es-ES" sz="2400" b="1">
              <a:solidFill>
                <a:prstClr val="black"/>
              </a:solidFill>
              <a:latin typeface="EHUSans" panose="02000503050000020004" pitchFamily="50"/>
            </a:endParaRP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D4804F7A-F09C-2BFC-6C5F-8C9D263AFC6A}"/>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515BEC84-114A-7CD4-3C34-4AC2465E4907}"/>
              </a:ext>
            </a:extLst>
          </p:cNvPr>
          <p:cNvSpPr txBox="1"/>
          <p:nvPr/>
        </p:nvSpPr>
        <p:spPr>
          <a:xfrm>
            <a:off x="3956205" y="612215"/>
            <a:ext cx="3611355" cy="1138773"/>
          </a:xfrm>
          <a:prstGeom prst="rect">
            <a:avLst/>
          </a:prstGeom>
          <a:noFill/>
        </p:spPr>
        <p:txBody>
          <a:bodyPr wrap="square" rtlCol="0">
            <a:spAutoFit/>
          </a:bodyPr>
          <a:lstStyle/>
          <a:p>
            <a:pPr algn="ctr"/>
            <a:r>
              <a:rPr lang="es-ES" sz="2200" b="1">
                <a:solidFill>
                  <a:prstClr val="black"/>
                </a:solidFill>
                <a:latin typeface="EHUSans" panose="02000503050000020004" pitchFamily="50"/>
              </a:rPr>
              <a:t>ESPACIO DE EXPRESIÓN Y REFLEXIÓN</a:t>
            </a:r>
          </a:p>
          <a:p>
            <a:pPr algn="ctr"/>
            <a:r>
              <a:rPr lang="es-ES" sz="2200" b="1">
                <a:solidFill>
                  <a:prstClr val="black"/>
                </a:solidFill>
                <a:latin typeface="EHUSans" panose="02000503050000020004" pitchFamily="50"/>
              </a:rPr>
              <a:t>25N</a:t>
            </a:r>
          </a:p>
        </p:txBody>
      </p:sp>
      <p:sp>
        <p:nvSpPr>
          <p:cNvPr id="2" name="CuadroTexto 1">
            <a:extLst>
              <a:ext uri="{FF2B5EF4-FFF2-40B4-BE49-F238E27FC236}">
                <a16:creationId xmlns:a16="http://schemas.microsoft.com/office/drawing/2014/main" id="{42652FF0-0C8A-56DD-C1A7-2C8C3EC98210}"/>
              </a:ext>
            </a:extLst>
          </p:cNvPr>
          <p:cNvSpPr txBox="1"/>
          <p:nvPr/>
        </p:nvSpPr>
        <p:spPr>
          <a:xfrm>
            <a:off x="2713882" y="1811405"/>
            <a:ext cx="6096000" cy="369332"/>
          </a:xfrm>
          <a:prstGeom prst="rect">
            <a:avLst/>
          </a:prstGeom>
          <a:noFill/>
        </p:spPr>
        <p:txBody>
          <a:bodyPr wrap="square">
            <a:spAutoFit/>
          </a:bodyPr>
          <a:lstStyle/>
          <a:p>
            <a:pPr algn="ctr"/>
            <a:r>
              <a:rPr lang="eu-ES" sz="1800" b="1">
                <a:latin typeface="EHUSans" panose="02000503050000020004" pitchFamily="50"/>
              </a:rPr>
              <a:t>TESTIMONIOS RECIBIDOS</a:t>
            </a:r>
          </a:p>
        </p:txBody>
      </p:sp>
    </p:spTree>
    <p:extLst>
      <p:ext uri="{BB962C8B-B14F-4D97-AF65-F5344CB8AC3E}">
        <p14:creationId xmlns:p14="http://schemas.microsoft.com/office/powerpoint/2010/main" val="169617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781FA7D9-1B17-B593-4018-25AE31D67516}"/>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804650F1-43FB-FD4F-336A-50FD121635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1230" y="35820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A49DC7B9-677C-AF9B-1A6F-BEC1B6401D81}"/>
              </a:ext>
            </a:extLst>
          </p:cNvPr>
          <p:cNvSpPr txBox="1"/>
          <p:nvPr/>
        </p:nvSpPr>
        <p:spPr>
          <a:xfrm>
            <a:off x="942109" y="2522600"/>
            <a:ext cx="10307782" cy="3134191"/>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3400" b="1">
                <a:latin typeface="EHUSans" panose="02000503050000020004" pitchFamily="50"/>
              </a:rPr>
              <a:t>Gustatuko litzaidake gauean etxera bakarrik bueltatzea eta beldurrik ez sentitzea eta mutil batekin egon nahi ez dudanen edo hitz egiteari uzten diodanean “puta” ez deitzea.</a:t>
            </a:r>
          </a:p>
        </p:txBody>
      </p:sp>
      <p:pic>
        <p:nvPicPr>
          <p:cNvPr id="3" name="Imagen 2">
            <a:extLst>
              <a:ext uri="{FF2B5EF4-FFF2-40B4-BE49-F238E27FC236}">
                <a16:creationId xmlns:a16="http://schemas.microsoft.com/office/drawing/2014/main" id="{4CC175C1-D85D-4B28-D847-D3F1B17CF317}"/>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BECD4645-1C36-BB95-95A7-EE3C3888DEF5}"/>
              </a:ext>
            </a:extLst>
          </p:cNvPr>
          <p:cNvSpPr txBox="1"/>
          <p:nvPr/>
        </p:nvSpPr>
        <p:spPr>
          <a:xfrm>
            <a:off x="4040146" y="364264"/>
            <a:ext cx="4200340"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41016880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84BE0F8B-CD0A-F27D-4EBB-83A874707EA3}"/>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8AE448F6-932E-5B4C-C40D-DEF2638CEC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36426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5DEDE009-95BF-9A6B-5EEF-68F788D10668}"/>
              </a:ext>
            </a:extLst>
          </p:cNvPr>
          <p:cNvSpPr txBox="1"/>
          <p:nvPr/>
        </p:nvSpPr>
        <p:spPr>
          <a:xfrm>
            <a:off x="942109" y="2522600"/>
            <a:ext cx="10307782" cy="3041538"/>
          </a:xfrm>
          <a:prstGeom prst="rect">
            <a:avLst/>
          </a:prstGeom>
          <a:noFill/>
          <a:ln w="38100">
            <a:solidFill>
              <a:schemeClr val="accent5">
                <a:lumMod val="75000"/>
              </a:schemeClr>
            </a:solidFill>
          </a:ln>
        </p:spPr>
        <p:txBody>
          <a:bodyPr wrap="square" rtlCol="0">
            <a:spAutoFit/>
          </a:bodyPr>
          <a:lstStyle/>
          <a:p>
            <a:pPr algn="ctr">
              <a:lnSpc>
                <a:spcPct val="150000"/>
              </a:lnSpc>
            </a:pPr>
            <a:endParaRPr lang="eu-ES" sz="1600" b="1">
              <a:solidFill>
                <a:prstClr val="black"/>
              </a:solidFill>
              <a:latin typeface="EHUSans" panose="02000503050000020004" pitchFamily="50"/>
            </a:endParaRPr>
          </a:p>
          <a:p>
            <a:pPr algn="ctr">
              <a:lnSpc>
                <a:spcPct val="150000"/>
              </a:lnSpc>
            </a:pPr>
            <a:r>
              <a:rPr lang="eu-ES" sz="3200" b="1">
                <a:solidFill>
                  <a:prstClr val="black"/>
                </a:solidFill>
                <a:latin typeface="EHUSans" panose="02000503050000020004" pitchFamily="50"/>
              </a:rPr>
              <a:t>MEDIKU BATEK, LEHENIK GIZONAK EMANDAKO IRITZIAK KONTUAN HARTU ETA GERO EMAKUMEEN IRITZIA KONTUAN HARTU</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DE54A010-C0E3-88CC-7661-B2937D2653C7}"/>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85E15DD4-31C5-D41E-0F69-0D216E8EB2FC}"/>
              </a:ext>
            </a:extLst>
          </p:cNvPr>
          <p:cNvSpPr txBox="1"/>
          <p:nvPr/>
        </p:nvSpPr>
        <p:spPr>
          <a:xfrm>
            <a:off x="4229520" y="569517"/>
            <a:ext cx="3298387" cy="1107996"/>
          </a:xfrm>
          <a:prstGeom prst="rect">
            <a:avLst/>
          </a:prstGeom>
          <a:noFill/>
        </p:spPr>
        <p:txBody>
          <a:bodyPr wrap="square" rtlCol="0">
            <a:spAutoFit/>
          </a:bodyPr>
          <a:lstStyle/>
          <a:p>
            <a:pPr algn="ctr"/>
            <a:r>
              <a:rPr lang="eu-ES" sz="2200" b="1">
                <a:solidFill>
                  <a:prstClr val="black"/>
                </a:solidFill>
                <a:latin typeface="EHUSans" panose="02000503050000020004" pitchFamily="50"/>
              </a:rPr>
              <a:t>ADIERAZPEN ETA GOGOETAKO GUNEA A25 </a:t>
            </a:r>
          </a:p>
        </p:txBody>
      </p:sp>
      <p:sp>
        <p:nvSpPr>
          <p:cNvPr id="2" name="CuadroTexto 1">
            <a:extLst>
              <a:ext uri="{FF2B5EF4-FFF2-40B4-BE49-F238E27FC236}">
                <a16:creationId xmlns:a16="http://schemas.microsoft.com/office/drawing/2014/main" id="{71BCFBD4-4E7E-CC1F-8762-22CF59C491D5}"/>
              </a:ext>
            </a:extLst>
          </p:cNvPr>
          <p:cNvSpPr txBox="1"/>
          <p:nvPr/>
        </p:nvSpPr>
        <p:spPr>
          <a:xfrm>
            <a:off x="2939143" y="1940421"/>
            <a:ext cx="6096000" cy="369332"/>
          </a:xfrm>
          <a:prstGeom prst="rect">
            <a:avLst/>
          </a:prstGeom>
          <a:noFill/>
        </p:spPr>
        <p:txBody>
          <a:bodyPr wrap="square">
            <a:spAutoFit/>
          </a:bodyPr>
          <a:lstStyle/>
          <a:p>
            <a:pPr algn="ctr"/>
            <a:r>
              <a:rPr lang="eu-ES" sz="1800" b="1">
                <a:latin typeface="EHUSans" panose="02000503050000020004" pitchFamily="50"/>
              </a:rPr>
              <a:t>JASOTAKO TESTIGANTZAK</a:t>
            </a:r>
          </a:p>
        </p:txBody>
      </p:sp>
    </p:spTree>
    <p:extLst>
      <p:ext uri="{BB962C8B-B14F-4D97-AF65-F5344CB8AC3E}">
        <p14:creationId xmlns:p14="http://schemas.microsoft.com/office/powerpoint/2010/main" val="29362392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F19057D8-1B3C-411B-8CE3-DD93829BCE8A}"/>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289B590E-A5BF-130A-B2B5-9BF57CC32E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2B08A67C-F416-59A7-3CEB-1CABEC9BA872}"/>
              </a:ext>
            </a:extLst>
          </p:cNvPr>
          <p:cNvSpPr txBox="1"/>
          <p:nvPr/>
        </p:nvSpPr>
        <p:spPr>
          <a:xfrm>
            <a:off x="942109" y="2522600"/>
            <a:ext cx="10307782" cy="3041538"/>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a:solidFill>
                <a:prstClr val="black"/>
              </a:solidFill>
              <a:latin typeface="EHUSans" panose="02000503050000020004" pitchFamily="50"/>
            </a:endParaRPr>
          </a:p>
          <a:p>
            <a:pPr algn="ctr">
              <a:lnSpc>
                <a:spcPct val="150000"/>
              </a:lnSpc>
            </a:pPr>
            <a:r>
              <a:rPr lang="es-ES" sz="3200" b="1">
                <a:solidFill>
                  <a:prstClr val="black"/>
                </a:solidFill>
                <a:latin typeface="EHUSans" panose="02000503050000020004" pitchFamily="50"/>
              </a:rPr>
              <a:t>UN MÉDICO TUVO EN CUENTA PREVIAMENTE LA OPINIÓN DEL MARIDO/PAREJA ANTES DE CONSIDERAR CONSIDERAR LA DE LA MUJER</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534455E7-4C81-4E56-EF07-570D47C3D10B}"/>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E8A96FFD-CB3B-7188-C0B7-786F60414543}"/>
              </a:ext>
            </a:extLst>
          </p:cNvPr>
          <p:cNvSpPr txBox="1"/>
          <p:nvPr/>
        </p:nvSpPr>
        <p:spPr>
          <a:xfrm>
            <a:off x="3956205" y="612215"/>
            <a:ext cx="3611355" cy="1138773"/>
          </a:xfrm>
          <a:prstGeom prst="rect">
            <a:avLst/>
          </a:prstGeom>
          <a:noFill/>
        </p:spPr>
        <p:txBody>
          <a:bodyPr wrap="square" rtlCol="0">
            <a:spAutoFit/>
          </a:bodyPr>
          <a:lstStyle/>
          <a:p>
            <a:pPr algn="ctr"/>
            <a:r>
              <a:rPr lang="es-ES" sz="2200" b="1">
                <a:solidFill>
                  <a:prstClr val="black"/>
                </a:solidFill>
                <a:latin typeface="EHUSans" panose="02000503050000020004" pitchFamily="50"/>
              </a:rPr>
              <a:t>ESPACIO DE EXPRESIÓN Y REFLEXIÓN</a:t>
            </a:r>
          </a:p>
          <a:p>
            <a:pPr algn="ctr"/>
            <a:r>
              <a:rPr lang="es-ES" sz="2200" b="1">
                <a:solidFill>
                  <a:prstClr val="black"/>
                </a:solidFill>
                <a:latin typeface="EHUSans" panose="02000503050000020004" pitchFamily="50"/>
              </a:rPr>
              <a:t>25N</a:t>
            </a:r>
          </a:p>
        </p:txBody>
      </p:sp>
      <p:sp>
        <p:nvSpPr>
          <p:cNvPr id="2" name="CuadroTexto 1">
            <a:extLst>
              <a:ext uri="{FF2B5EF4-FFF2-40B4-BE49-F238E27FC236}">
                <a16:creationId xmlns:a16="http://schemas.microsoft.com/office/drawing/2014/main" id="{AFA8DA05-3C08-33D0-695F-171C7BAD6E99}"/>
              </a:ext>
            </a:extLst>
          </p:cNvPr>
          <p:cNvSpPr txBox="1"/>
          <p:nvPr/>
        </p:nvSpPr>
        <p:spPr>
          <a:xfrm>
            <a:off x="2713882" y="1952128"/>
            <a:ext cx="6096000" cy="369332"/>
          </a:xfrm>
          <a:prstGeom prst="rect">
            <a:avLst/>
          </a:prstGeom>
          <a:noFill/>
        </p:spPr>
        <p:txBody>
          <a:bodyPr wrap="square">
            <a:spAutoFit/>
          </a:bodyPr>
          <a:lstStyle/>
          <a:p>
            <a:pPr algn="ctr"/>
            <a:r>
              <a:rPr lang="eu-ES" sz="1800" b="1">
                <a:latin typeface="EHUSans" panose="02000503050000020004" pitchFamily="50"/>
              </a:rPr>
              <a:t>TESTIMONIOS RECIBIDOS</a:t>
            </a:r>
          </a:p>
        </p:txBody>
      </p:sp>
    </p:spTree>
    <p:extLst>
      <p:ext uri="{BB962C8B-B14F-4D97-AF65-F5344CB8AC3E}">
        <p14:creationId xmlns:p14="http://schemas.microsoft.com/office/powerpoint/2010/main" val="28961988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38F82D13-DD72-13DE-B157-D0C76138E8AA}"/>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1C2E7EAC-BB99-25D9-FDA5-E9D81D2641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364264"/>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AE896AAC-E1F5-0DC1-EA0B-FD9FC9E82454}"/>
              </a:ext>
            </a:extLst>
          </p:cNvPr>
          <p:cNvSpPr txBox="1"/>
          <p:nvPr/>
        </p:nvSpPr>
        <p:spPr>
          <a:xfrm>
            <a:off x="942109" y="2522600"/>
            <a:ext cx="10307782" cy="3924151"/>
          </a:xfrm>
          <a:prstGeom prst="rect">
            <a:avLst/>
          </a:prstGeom>
          <a:noFill/>
          <a:ln w="38100">
            <a:solidFill>
              <a:schemeClr val="accent5">
                <a:lumMod val="75000"/>
              </a:schemeClr>
            </a:solidFill>
          </a:ln>
        </p:spPr>
        <p:txBody>
          <a:bodyPr wrap="square" rtlCol="0">
            <a:spAutoFit/>
          </a:bodyPr>
          <a:lstStyle/>
          <a:p>
            <a:pPr algn="ctr">
              <a:lnSpc>
                <a:spcPct val="150000"/>
              </a:lnSpc>
            </a:pPr>
            <a:endParaRPr lang="eu-ES" sz="1600" b="1">
              <a:solidFill>
                <a:prstClr val="black"/>
              </a:solidFill>
              <a:latin typeface="EHUSans" panose="02000503050000020004" pitchFamily="50"/>
            </a:endParaRPr>
          </a:p>
          <a:p>
            <a:pPr algn="ctr">
              <a:lnSpc>
                <a:spcPct val="150000"/>
              </a:lnSpc>
            </a:pPr>
            <a:r>
              <a:rPr lang="eu-ES" sz="4400" b="1">
                <a:solidFill>
                  <a:prstClr val="black"/>
                </a:solidFill>
                <a:latin typeface="EHUSans" panose="02000503050000020004" pitchFamily="50"/>
              </a:rPr>
              <a:t>ASKOTAN BILBOKO DISKOTEKA BATEAN IPURDIA UKITU DIDATE NIRE BAIMENIK GABE</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C8080F79-34E9-D637-8B9A-9C579EBF225A}"/>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817F463F-DA64-413F-93D7-629C2AF00278}"/>
              </a:ext>
            </a:extLst>
          </p:cNvPr>
          <p:cNvSpPr txBox="1"/>
          <p:nvPr/>
        </p:nvSpPr>
        <p:spPr>
          <a:xfrm>
            <a:off x="4229520" y="569517"/>
            <a:ext cx="3298387" cy="1107996"/>
          </a:xfrm>
          <a:prstGeom prst="rect">
            <a:avLst/>
          </a:prstGeom>
          <a:noFill/>
        </p:spPr>
        <p:txBody>
          <a:bodyPr wrap="square" rtlCol="0">
            <a:spAutoFit/>
          </a:bodyPr>
          <a:lstStyle/>
          <a:p>
            <a:pPr algn="ctr"/>
            <a:r>
              <a:rPr lang="eu-ES" sz="2200" b="1">
                <a:solidFill>
                  <a:prstClr val="black"/>
                </a:solidFill>
                <a:latin typeface="EHUSans" panose="02000503050000020004" pitchFamily="50"/>
              </a:rPr>
              <a:t>ADIERAZPEN ETA GOGOETAKO GUNEA A25 </a:t>
            </a:r>
          </a:p>
        </p:txBody>
      </p:sp>
      <p:sp>
        <p:nvSpPr>
          <p:cNvPr id="2" name="CuadroTexto 1">
            <a:extLst>
              <a:ext uri="{FF2B5EF4-FFF2-40B4-BE49-F238E27FC236}">
                <a16:creationId xmlns:a16="http://schemas.microsoft.com/office/drawing/2014/main" id="{4970F750-7B48-3F38-7520-315A94BD706C}"/>
              </a:ext>
            </a:extLst>
          </p:cNvPr>
          <p:cNvSpPr txBox="1"/>
          <p:nvPr/>
        </p:nvSpPr>
        <p:spPr>
          <a:xfrm>
            <a:off x="2939143" y="1940421"/>
            <a:ext cx="6096000" cy="369332"/>
          </a:xfrm>
          <a:prstGeom prst="rect">
            <a:avLst/>
          </a:prstGeom>
          <a:noFill/>
        </p:spPr>
        <p:txBody>
          <a:bodyPr wrap="square">
            <a:spAutoFit/>
          </a:bodyPr>
          <a:lstStyle/>
          <a:p>
            <a:pPr algn="ctr"/>
            <a:r>
              <a:rPr lang="eu-ES" sz="1800" b="1">
                <a:latin typeface="EHUSans" panose="02000503050000020004" pitchFamily="50"/>
              </a:rPr>
              <a:t>JASOTAKO TESTIGANTZAK</a:t>
            </a:r>
          </a:p>
        </p:txBody>
      </p:sp>
    </p:spTree>
    <p:extLst>
      <p:ext uri="{BB962C8B-B14F-4D97-AF65-F5344CB8AC3E}">
        <p14:creationId xmlns:p14="http://schemas.microsoft.com/office/powerpoint/2010/main" val="15363319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D54AD9F8-F66A-FBAB-24C7-3CED74E0AE86}"/>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22A65718-ADAF-2E12-64BB-85559D097E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655" y="298375"/>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98530A87-B277-B02B-682F-F34F3611CFFE}"/>
              </a:ext>
            </a:extLst>
          </p:cNvPr>
          <p:cNvSpPr txBox="1"/>
          <p:nvPr/>
        </p:nvSpPr>
        <p:spPr>
          <a:xfrm>
            <a:off x="942109" y="2522600"/>
            <a:ext cx="10307782" cy="3924151"/>
          </a:xfrm>
          <a:prstGeom prst="rect">
            <a:avLst/>
          </a:prstGeom>
          <a:noFill/>
          <a:ln w="38100">
            <a:solidFill>
              <a:schemeClr val="accent5">
                <a:lumMod val="75000"/>
              </a:schemeClr>
            </a:solidFill>
          </a:ln>
        </p:spPr>
        <p:txBody>
          <a:bodyPr wrap="square" rtlCol="0">
            <a:spAutoFit/>
          </a:bodyPr>
          <a:lstStyle/>
          <a:p>
            <a:pPr algn="ctr">
              <a:lnSpc>
                <a:spcPct val="150000"/>
              </a:lnSpc>
            </a:pPr>
            <a:endParaRPr lang="es-ES" sz="1600" b="1">
              <a:solidFill>
                <a:prstClr val="black"/>
              </a:solidFill>
              <a:latin typeface="EHUSans" panose="02000503050000020004" pitchFamily="50"/>
            </a:endParaRPr>
          </a:p>
          <a:p>
            <a:pPr algn="ctr">
              <a:lnSpc>
                <a:spcPct val="150000"/>
              </a:lnSpc>
            </a:pPr>
            <a:r>
              <a:rPr lang="es-ES" sz="4400" b="1">
                <a:solidFill>
                  <a:prstClr val="black"/>
                </a:solidFill>
                <a:latin typeface="EHUSans" panose="02000503050000020004" pitchFamily="50"/>
              </a:rPr>
              <a:t>MUCHAS VECES, EN UNA DISCOTECA DE BILBAO ME HAN TOCADO EL CULO SIN MI PERMISO</a:t>
            </a:r>
          </a:p>
          <a:p>
            <a:pPr algn="ctr">
              <a:lnSpc>
                <a:spcPct val="150000"/>
              </a:lnSpc>
            </a:pPr>
            <a:endParaRPr lang="eu-ES" b="1">
              <a:solidFill>
                <a:prstClr val="black"/>
              </a:solidFill>
              <a:latin typeface="EHUSans" panose="02000503050000020004" pitchFamily="50"/>
            </a:endParaRPr>
          </a:p>
        </p:txBody>
      </p:sp>
      <p:pic>
        <p:nvPicPr>
          <p:cNvPr id="3" name="Imagen 2">
            <a:extLst>
              <a:ext uri="{FF2B5EF4-FFF2-40B4-BE49-F238E27FC236}">
                <a16:creationId xmlns:a16="http://schemas.microsoft.com/office/drawing/2014/main" id="{B2A32D83-303C-687C-0905-C19ADF276DA2}"/>
              </a:ext>
            </a:extLst>
          </p:cNvPr>
          <p:cNvPicPr>
            <a:picLocks noChangeAspect="1"/>
          </p:cNvPicPr>
          <p:nvPr/>
        </p:nvPicPr>
        <p:blipFill>
          <a:blip r:embed="rId3"/>
          <a:stretch>
            <a:fillRect/>
          </a:stretch>
        </p:blipFill>
        <p:spPr>
          <a:xfrm>
            <a:off x="830481" y="174831"/>
            <a:ext cx="3020291" cy="1699700"/>
          </a:xfrm>
          <a:prstGeom prst="rect">
            <a:avLst/>
          </a:prstGeom>
        </p:spPr>
      </p:pic>
      <p:sp>
        <p:nvSpPr>
          <p:cNvPr id="6" name="CuadroTexto 5">
            <a:extLst>
              <a:ext uri="{FF2B5EF4-FFF2-40B4-BE49-F238E27FC236}">
                <a16:creationId xmlns:a16="http://schemas.microsoft.com/office/drawing/2014/main" id="{7ED93D91-12D4-7073-DCB8-312F87B1EEC0}"/>
              </a:ext>
            </a:extLst>
          </p:cNvPr>
          <p:cNvSpPr txBox="1"/>
          <p:nvPr/>
        </p:nvSpPr>
        <p:spPr>
          <a:xfrm>
            <a:off x="3956205" y="612215"/>
            <a:ext cx="3611355" cy="1138773"/>
          </a:xfrm>
          <a:prstGeom prst="rect">
            <a:avLst/>
          </a:prstGeom>
          <a:noFill/>
        </p:spPr>
        <p:txBody>
          <a:bodyPr wrap="square" rtlCol="0">
            <a:spAutoFit/>
          </a:bodyPr>
          <a:lstStyle/>
          <a:p>
            <a:pPr algn="ctr"/>
            <a:r>
              <a:rPr lang="es-ES" sz="2200" b="1">
                <a:solidFill>
                  <a:prstClr val="black"/>
                </a:solidFill>
                <a:latin typeface="EHUSans" panose="02000503050000020004" pitchFamily="50"/>
              </a:rPr>
              <a:t>ESPACIO DE EXPRESIÓN Y REFLEXIÓN</a:t>
            </a:r>
          </a:p>
          <a:p>
            <a:pPr algn="ctr"/>
            <a:r>
              <a:rPr lang="es-ES" sz="2200" b="1">
                <a:solidFill>
                  <a:prstClr val="black"/>
                </a:solidFill>
                <a:latin typeface="EHUSans" panose="02000503050000020004" pitchFamily="50"/>
              </a:rPr>
              <a:t>25N</a:t>
            </a:r>
          </a:p>
        </p:txBody>
      </p:sp>
      <p:sp>
        <p:nvSpPr>
          <p:cNvPr id="2" name="CuadroTexto 1">
            <a:extLst>
              <a:ext uri="{FF2B5EF4-FFF2-40B4-BE49-F238E27FC236}">
                <a16:creationId xmlns:a16="http://schemas.microsoft.com/office/drawing/2014/main" id="{D6CBEC0C-32D9-EA30-3CFA-E48734BE2132}"/>
              </a:ext>
            </a:extLst>
          </p:cNvPr>
          <p:cNvSpPr txBox="1"/>
          <p:nvPr/>
        </p:nvSpPr>
        <p:spPr>
          <a:xfrm>
            <a:off x="2713882" y="1952128"/>
            <a:ext cx="6096000" cy="369332"/>
          </a:xfrm>
          <a:prstGeom prst="rect">
            <a:avLst/>
          </a:prstGeom>
          <a:noFill/>
        </p:spPr>
        <p:txBody>
          <a:bodyPr wrap="square">
            <a:spAutoFit/>
          </a:bodyPr>
          <a:lstStyle/>
          <a:p>
            <a:pPr algn="ctr"/>
            <a:r>
              <a:rPr lang="eu-ES" sz="1800" b="1">
                <a:latin typeface="EHUSans" panose="02000503050000020004" pitchFamily="50"/>
              </a:rPr>
              <a:t>TESTIMONIOS RECIBIDOS</a:t>
            </a:r>
          </a:p>
        </p:txBody>
      </p:sp>
    </p:spTree>
    <p:extLst>
      <p:ext uri="{BB962C8B-B14F-4D97-AF65-F5344CB8AC3E}">
        <p14:creationId xmlns:p14="http://schemas.microsoft.com/office/powerpoint/2010/main" val="7488959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Texto&#10;&#10;El contenido generado por IA puede ser incorrecto.">
            <a:extLst>
              <a:ext uri="{FF2B5EF4-FFF2-40B4-BE49-F238E27FC236}">
                <a16:creationId xmlns:a16="http://schemas.microsoft.com/office/drawing/2014/main" id="{1B7A91BB-CF0D-40DB-E0C2-7BA0FDAE71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2650" y="1057275"/>
            <a:ext cx="7886700" cy="4743450"/>
          </a:xfrm>
          <a:prstGeom prst="rect">
            <a:avLst/>
          </a:prstGeom>
        </p:spPr>
      </p:pic>
      <p:sp>
        <p:nvSpPr>
          <p:cNvPr id="4" name="CuadroTexto 3">
            <a:extLst>
              <a:ext uri="{FF2B5EF4-FFF2-40B4-BE49-F238E27FC236}">
                <a16:creationId xmlns:a16="http://schemas.microsoft.com/office/drawing/2014/main" id="{3D9850C5-F2C6-FC44-CD23-59DBDD3C5387}"/>
              </a:ext>
            </a:extLst>
          </p:cNvPr>
          <p:cNvSpPr txBox="1"/>
          <p:nvPr/>
        </p:nvSpPr>
        <p:spPr>
          <a:xfrm>
            <a:off x="9356544" y="1369032"/>
            <a:ext cx="304800" cy="369332"/>
          </a:xfrm>
          <a:prstGeom prst="rect">
            <a:avLst/>
          </a:prstGeom>
          <a:solidFill>
            <a:schemeClr val="bg1"/>
          </a:solidFill>
        </p:spPr>
        <p:txBody>
          <a:bodyPr wrap="square" rtlCol="0">
            <a:spAutoFit/>
          </a:bodyPr>
          <a:lstStyle/>
          <a:p>
            <a:endParaRPr lang="eu-ES"/>
          </a:p>
        </p:txBody>
      </p:sp>
      <p:sp>
        <p:nvSpPr>
          <p:cNvPr id="5" name="CuadroTexto 4">
            <a:extLst>
              <a:ext uri="{FF2B5EF4-FFF2-40B4-BE49-F238E27FC236}">
                <a16:creationId xmlns:a16="http://schemas.microsoft.com/office/drawing/2014/main" id="{17053E33-0F12-23DA-5173-43A902FA7791}"/>
              </a:ext>
            </a:extLst>
          </p:cNvPr>
          <p:cNvSpPr txBox="1"/>
          <p:nvPr/>
        </p:nvSpPr>
        <p:spPr>
          <a:xfrm>
            <a:off x="3073309" y="4708769"/>
            <a:ext cx="862965" cy="369332"/>
          </a:xfrm>
          <a:prstGeom prst="rect">
            <a:avLst/>
          </a:prstGeom>
          <a:solidFill>
            <a:schemeClr val="accent5">
              <a:lumMod val="75000"/>
            </a:schemeClr>
          </a:solidFill>
        </p:spPr>
        <p:txBody>
          <a:bodyPr wrap="square" rtlCol="0">
            <a:spAutoFit/>
          </a:bodyPr>
          <a:lstStyle/>
          <a:p>
            <a:endParaRPr lang="eu-ES"/>
          </a:p>
        </p:txBody>
      </p:sp>
    </p:spTree>
    <p:extLst>
      <p:ext uri="{BB962C8B-B14F-4D97-AF65-F5344CB8AC3E}">
        <p14:creationId xmlns:p14="http://schemas.microsoft.com/office/powerpoint/2010/main" val="15135076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Gráfico, Gráfico de burbujas&#10;&#10;El contenido generado por IA puede ser incorrecto.">
            <a:extLst>
              <a:ext uri="{FF2B5EF4-FFF2-40B4-BE49-F238E27FC236}">
                <a16:creationId xmlns:a16="http://schemas.microsoft.com/office/drawing/2014/main" id="{9711A027-4A6C-6BE6-ADEA-7942E88C8B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4136" y="413112"/>
            <a:ext cx="10249989" cy="5765619"/>
          </a:xfrm>
          <a:prstGeom prst="rect">
            <a:avLst/>
          </a:prstGeom>
        </p:spPr>
      </p:pic>
    </p:spTree>
    <p:extLst>
      <p:ext uri="{BB962C8B-B14F-4D97-AF65-F5344CB8AC3E}">
        <p14:creationId xmlns:p14="http://schemas.microsoft.com/office/powerpoint/2010/main" val="2804078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377F42C2-BFC8-7568-CC05-0EB5DF0C02C7}"/>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AFC4BEEE-2CD3-97B5-D7B4-8DC86F742C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6255" y="24072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0C4B6498-7D59-7319-9383-4A2FB34E72E5}"/>
              </a:ext>
            </a:extLst>
          </p:cNvPr>
          <p:cNvSpPr txBox="1"/>
          <p:nvPr/>
        </p:nvSpPr>
        <p:spPr>
          <a:xfrm>
            <a:off x="942109" y="2522600"/>
            <a:ext cx="10307782" cy="2418419"/>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2600" b="1" dirty="0">
                <a:latin typeface="EHUSans" panose="02000503050000020004" pitchFamily="50"/>
              </a:rPr>
              <a:t>Atzerrian lanean nengoenean bortxatu ninduten, </a:t>
            </a:r>
            <a:r>
              <a:rPr lang="eu-ES" sz="2600" b="1" dirty="0" err="1">
                <a:latin typeface="EHUSans" panose="02000503050000020004" pitchFamily="50"/>
              </a:rPr>
              <a:t>nere</a:t>
            </a:r>
            <a:r>
              <a:rPr lang="eu-ES" sz="2600" b="1" dirty="0">
                <a:latin typeface="EHUSans" panose="02000503050000020004" pitchFamily="50"/>
              </a:rPr>
              <a:t> buruak ahaztu egin zuen eta terapia askoren ondoren azaleratu zen. Ez nuen nire nagusien aldetik ulermenik jaso, hor gelditu zen. </a:t>
            </a:r>
          </a:p>
        </p:txBody>
      </p:sp>
      <p:pic>
        <p:nvPicPr>
          <p:cNvPr id="3" name="Imagen 2">
            <a:extLst>
              <a:ext uri="{FF2B5EF4-FFF2-40B4-BE49-F238E27FC236}">
                <a16:creationId xmlns:a16="http://schemas.microsoft.com/office/drawing/2014/main" id="{E75A0078-63C0-70A1-2B53-E8531799D2E9}"/>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9B5EE645-2EA8-12F4-179B-D3B2E7B17F3E}"/>
              </a:ext>
            </a:extLst>
          </p:cNvPr>
          <p:cNvSpPr txBox="1"/>
          <p:nvPr/>
        </p:nvSpPr>
        <p:spPr>
          <a:xfrm>
            <a:off x="4040146" y="364264"/>
            <a:ext cx="418945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3467837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179F2B1A-3CDA-4096-DD02-D7AD22891CF1}"/>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AD00343E-C7AD-6383-884D-D894EB6563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03341" y="24072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BE7E6016-773F-1816-5850-7B644EAA87F3}"/>
              </a:ext>
            </a:extLst>
          </p:cNvPr>
          <p:cNvSpPr txBox="1"/>
          <p:nvPr/>
        </p:nvSpPr>
        <p:spPr>
          <a:xfrm>
            <a:off x="942109" y="2522600"/>
            <a:ext cx="10307782" cy="3416320"/>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2400" b="1">
                <a:latin typeface="EHUSans" panose="02000503050000020004" pitchFamily="50"/>
              </a:rPr>
              <a:t>Duela bi urte (18 urte ditut) lagun bat etorri zitzaidan esanez jai batean mutil batekin buelta bat ematera joan zela eta gogoratzen zuen azkenengo gauza kale gorrian biluzik bukatu zuela zela, bera bakarrik.</a:t>
            </a:r>
          </a:p>
          <a:p>
            <a:pPr algn="just">
              <a:lnSpc>
                <a:spcPct val="150000"/>
              </a:lnSpc>
            </a:pPr>
            <a:r>
              <a:rPr lang="eu-ES" sz="2400" b="1">
                <a:latin typeface="EHUSans" panose="02000503050000020004" pitchFamily="50"/>
              </a:rPr>
              <a:t>Ohikoa da kaletik oinez noala kotxeko leihatila jaitsi eta txistu egitea edo </a:t>
            </a:r>
            <a:r>
              <a:rPr lang="eu-ES" sz="2400" b="1" err="1">
                <a:latin typeface="EHUSans" panose="02000503050000020004" pitchFamily="50"/>
              </a:rPr>
              <a:t>piropoak</a:t>
            </a:r>
            <a:r>
              <a:rPr lang="eu-ES" sz="2400" b="1">
                <a:latin typeface="EHUSans" panose="02000503050000020004" pitchFamily="50"/>
              </a:rPr>
              <a:t> botatzea.</a:t>
            </a:r>
          </a:p>
        </p:txBody>
      </p:sp>
      <p:pic>
        <p:nvPicPr>
          <p:cNvPr id="3" name="Imagen 2">
            <a:extLst>
              <a:ext uri="{FF2B5EF4-FFF2-40B4-BE49-F238E27FC236}">
                <a16:creationId xmlns:a16="http://schemas.microsoft.com/office/drawing/2014/main" id="{BC138AC0-BEFB-ACEE-5CE3-F8EC8BED7A9F}"/>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F29A3615-0D84-1958-1D45-48ABA254D46F}"/>
              </a:ext>
            </a:extLst>
          </p:cNvPr>
          <p:cNvSpPr txBox="1"/>
          <p:nvPr/>
        </p:nvSpPr>
        <p:spPr>
          <a:xfrm>
            <a:off x="3696473" y="367296"/>
            <a:ext cx="479905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248719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AEB61672-5F5F-D5BC-85AD-CA37C00DC84B}"/>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8436F552-14C4-6116-7AA5-DBB8BF230D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1230" y="237689"/>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2C5EC908-6BB4-906B-C1C0-B8288E4BECE2}"/>
              </a:ext>
            </a:extLst>
          </p:cNvPr>
          <p:cNvSpPr txBox="1"/>
          <p:nvPr/>
        </p:nvSpPr>
        <p:spPr>
          <a:xfrm>
            <a:off x="942109" y="2522600"/>
            <a:ext cx="10307782" cy="3693896"/>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3200" b="1">
                <a:latin typeface="EHUSans" panose="02000503050000020004" pitchFamily="50"/>
              </a:rPr>
              <a:t>Behin ezagun bat medikura joan zen bularreko mina zeukalako. Medikuak galdetu zion lehenengo gauza izan zen ea sexu bortitza izan zuen eta kontrolatzen jakin ez zuenez mina horregatik izan zezakeela.</a:t>
            </a:r>
          </a:p>
        </p:txBody>
      </p:sp>
      <p:pic>
        <p:nvPicPr>
          <p:cNvPr id="3" name="Imagen 2">
            <a:extLst>
              <a:ext uri="{FF2B5EF4-FFF2-40B4-BE49-F238E27FC236}">
                <a16:creationId xmlns:a16="http://schemas.microsoft.com/office/drawing/2014/main" id="{39C3140B-F14F-9E20-7076-6DEECB60EF9A}"/>
              </a:ext>
            </a:extLst>
          </p:cNvPr>
          <p:cNvPicPr>
            <a:picLocks noChangeAspect="1"/>
          </p:cNvPicPr>
          <p:nvPr/>
        </p:nvPicPr>
        <p:blipFill>
          <a:blip r:embed="rId3"/>
          <a:stretch>
            <a:fillRect/>
          </a:stretch>
        </p:blipFill>
        <p:spPr>
          <a:xfrm>
            <a:off x="830481" y="237689"/>
            <a:ext cx="3020291" cy="1699700"/>
          </a:xfrm>
          <a:prstGeom prst="rect">
            <a:avLst/>
          </a:prstGeom>
        </p:spPr>
      </p:pic>
      <p:sp>
        <p:nvSpPr>
          <p:cNvPr id="6" name="CuadroTexto 5">
            <a:extLst>
              <a:ext uri="{FF2B5EF4-FFF2-40B4-BE49-F238E27FC236}">
                <a16:creationId xmlns:a16="http://schemas.microsoft.com/office/drawing/2014/main" id="{5DEB27C4-0EE3-35C8-4FEB-64605F688FC5}"/>
              </a:ext>
            </a:extLst>
          </p:cNvPr>
          <p:cNvSpPr txBox="1"/>
          <p:nvPr/>
        </p:nvSpPr>
        <p:spPr>
          <a:xfrm>
            <a:off x="4040146" y="364264"/>
            <a:ext cx="430108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931848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C7D52638-E93D-36AE-24E1-944CBDB550DE}"/>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67F40A42-46AE-9E3A-70FD-F6659161FF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42514" y="24072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849C20F7-C346-33B4-A2F9-6027594ABC41}"/>
              </a:ext>
            </a:extLst>
          </p:cNvPr>
          <p:cNvSpPr txBox="1"/>
          <p:nvPr/>
        </p:nvSpPr>
        <p:spPr>
          <a:xfrm>
            <a:off x="830481" y="2478640"/>
            <a:ext cx="10531038" cy="3985065"/>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1600" b="1" dirty="0">
                <a:latin typeface="EHUSans" panose="02000503050000020004" pitchFamily="50"/>
              </a:rPr>
              <a:t>-</a:t>
            </a:r>
            <a:r>
              <a:rPr lang="eu-ES" sz="1900" b="1" dirty="0">
                <a:latin typeface="EHUSans" panose="02000503050000020004" pitchFamily="50"/>
              </a:rPr>
              <a:t>Askotan gertatu zait gauean ateratzea festetan eta gizon helduek zein gazteek ere ipurdia </a:t>
            </a:r>
            <a:r>
              <a:rPr lang="eu-ES" sz="1900" b="1" dirty="0" err="1">
                <a:latin typeface="EHUSans" panose="02000503050000020004" pitchFamily="50"/>
              </a:rPr>
              <a:t>ikutzea</a:t>
            </a:r>
            <a:r>
              <a:rPr lang="eu-ES" sz="1900" b="1" dirty="0">
                <a:latin typeface="EHUSans" panose="02000503050000020004" pitchFamily="50"/>
              </a:rPr>
              <a:t>.</a:t>
            </a:r>
          </a:p>
          <a:p>
            <a:pPr algn="just">
              <a:lnSpc>
                <a:spcPct val="150000"/>
              </a:lnSpc>
            </a:pPr>
            <a:r>
              <a:rPr lang="eu-ES" sz="1900" b="1" dirty="0">
                <a:latin typeface="EHUSans" panose="02000503050000020004" pitchFamily="50"/>
              </a:rPr>
              <a:t>-Kaletik oihu eta komentarioak jasotzea.</a:t>
            </a:r>
          </a:p>
          <a:p>
            <a:pPr algn="just">
              <a:lnSpc>
                <a:spcPct val="150000"/>
              </a:lnSpc>
            </a:pPr>
            <a:r>
              <a:rPr lang="eu-ES" sz="1900" b="1" dirty="0">
                <a:latin typeface="EHUSans" panose="02000503050000020004" pitchFamily="50"/>
              </a:rPr>
              <a:t>-Kotxe bat pasatzean bozina jo edo txistu egitea</a:t>
            </a:r>
          </a:p>
          <a:p>
            <a:pPr algn="just">
              <a:lnSpc>
                <a:spcPct val="150000"/>
              </a:lnSpc>
            </a:pPr>
            <a:r>
              <a:rPr lang="eu-ES" sz="1900" b="1" dirty="0">
                <a:latin typeface="EHUSans" panose="02000503050000020004" pitchFamily="50"/>
              </a:rPr>
              <a:t>-Egun batean 14-15 urte nituela, gizon heldu batek gerritik heldu ninduen eta nire inguruko galderak egiten hasi zen. Ni askatzen saiatu nintzen baina gogorrago heldu ninduen. Azkenean “</a:t>
            </a:r>
            <a:r>
              <a:rPr lang="eu-ES" sz="1900" b="1" dirty="0" err="1">
                <a:latin typeface="EHUSans" panose="02000503050000020004" pitchFamily="50"/>
              </a:rPr>
              <a:t>tirón</a:t>
            </a:r>
            <a:r>
              <a:rPr lang="eu-ES" sz="1900" b="1" dirty="0">
                <a:latin typeface="EHUSans" panose="02000503050000020004" pitchFamily="50"/>
              </a:rPr>
              <a:t>” edo “kolpe” batez askatzea lortu nuen. </a:t>
            </a:r>
          </a:p>
          <a:p>
            <a:pPr algn="just">
              <a:lnSpc>
                <a:spcPct val="150000"/>
              </a:lnSpc>
            </a:pPr>
            <a:r>
              <a:rPr lang="eu-ES" sz="1900" b="1" dirty="0">
                <a:latin typeface="EHUSans" panose="02000503050000020004" pitchFamily="50"/>
              </a:rPr>
              <a:t>-Beste batean norbaitek ipurdia </a:t>
            </a:r>
            <a:r>
              <a:rPr lang="eu-ES" sz="1900" b="1" dirty="0" err="1">
                <a:latin typeface="EHUSans" panose="02000503050000020004" pitchFamily="50"/>
              </a:rPr>
              <a:t>ikutu</a:t>
            </a:r>
            <a:r>
              <a:rPr lang="eu-ES" sz="1900" b="1" dirty="0">
                <a:latin typeface="EHUSans" panose="02000503050000020004" pitchFamily="50"/>
              </a:rPr>
              <a:t> (2-3 aldiz) zidan eta berriro ez gertatzeko eskuarekin ipurdia estali nuen.  Orduan gizon horrek  eskua nire galtzetik sartu zuen. </a:t>
            </a:r>
          </a:p>
        </p:txBody>
      </p:sp>
      <p:pic>
        <p:nvPicPr>
          <p:cNvPr id="3" name="Imagen 2">
            <a:extLst>
              <a:ext uri="{FF2B5EF4-FFF2-40B4-BE49-F238E27FC236}">
                <a16:creationId xmlns:a16="http://schemas.microsoft.com/office/drawing/2014/main" id="{78561B53-21ED-A43B-8904-7364FD952E8A}"/>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D407755F-29E6-E86C-76CA-A9624E05E5A1}"/>
              </a:ext>
            </a:extLst>
          </p:cNvPr>
          <p:cNvSpPr txBox="1"/>
          <p:nvPr/>
        </p:nvSpPr>
        <p:spPr>
          <a:xfrm>
            <a:off x="4040146" y="364264"/>
            <a:ext cx="4102368"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1111093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0A6B63DC-F8AC-8F29-D928-1C9CA69D3409}"/>
            </a:ext>
          </a:extLst>
        </p:cNvPr>
        <p:cNvGrpSpPr/>
        <p:nvPr/>
      </p:nvGrpSpPr>
      <p:grpSpPr>
        <a:xfrm>
          <a:off x="0" y="0"/>
          <a:ext cx="0" cy="0"/>
          <a:chOff x="0" y="0"/>
          <a:chExt cx="0" cy="0"/>
        </a:xfrm>
      </p:grpSpPr>
      <p:pic>
        <p:nvPicPr>
          <p:cNvPr id="5" name="Imagen 4" descr="Texto&#10;&#10;El contenido generado por IA puede ser incorrecto.">
            <a:extLst>
              <a:ext uri="{FF2B5EF4-FFF2-40B4-BE49-F238E27FC236}">
                <a16:creationId xmlns:a16="http://schemas.microsoft.com/office/drawing/2014/main" id="{ABAB44DD-AC13-81DC-991B-C583FE3357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1230" y="240721"/>
            <a:ext cx="3454864" cy="1452613"/>
          </a:xfrm>
          <a:prstGeom prst="rect">
            <a:avLst/>
          </a:prstGeom>
          <a:ln w="34925">
            <a:solidFill>
              <a:schemeClr val="accent5">
                <a:lumMod val="75000"/>
              </a:schemeClr>
            </a:solidFill>
          </a:ln>
        </p:spPr>
      </p:pic>
      <p:sp>
        <p:nvSpPr>
          <p:cNvPr id="8" name="CuadroTexto 7">
            <a:extLst>
              <a:ext uri="{FF2B5EF4-FFF2-40B4-BE49-F238E27FC236}">
                <a16:creationId xmlns:a16="http://schemas.microsoft.com/office/drawing/2014/main" id="{141DD8BC-BDE7-67BA-C1AB-B80D98C50F82}"/>
              </a:ext>
            </a:extLst>
          </p:cNvPr>
          <p:cNvSpPr txBox="1"/>
          <p:nvPr/>
        </p:nvSpPr>
        <p:spPr>
          <a:xfrm>
            <a:off x="942109" y="2522600"/>
            <a:ext cx="10307782" cy="4155240"/>
          </a:xfrm>
          <a:prstGeom prst="rect">
            <a:avLst/>
          </a:prstGeom>
          <a:noFill/>
          <a:ln w="38100">
            <a:solidFill>
              <a:schemeClr val="accent5">
                <a:lumMod val="75000"/>
              </a:schemeClr>
            </a:solidFill>
          </a:ln>
        </p:spPr>
        <p:txBody>
          <a:bodyPr wrap="square" rtlCol="0">
            <a:spAutoFit/>
          </a:bodyPr>
          <a:lstStyle/>
          <a:p>
            <a:pPr algn="just">
              <a:lnSpc>
                <a:spcPct val="150000"/>
              </a:lnSpc>
            </a:pPr>
            <a:r>
              <a:rPr lang="eu-ES" sz="1600" b="1">
                <a:latin typeface="EHUSans" panose="02000503050000020004" pitchFamily="50"/>
              </a:rPr>
              <a:t>-</a:t>
            </a:r>
            <a:r>
              <a:rPr lang="eu-ES" b="1">
                <a:latin typeface="EHUSans" panose="02000503050000020004" pitchFamily="50"/>
              </a:rPr>
              <a:t>Ez nuelako mutil batekin egon nahi “puta” deitu ninduten eta nirekin haserretu ziren. </a:t>
            </a:r>
          </a:p>
          <a:p>
            <a:pPr algn="just">
              <a:lnSpc>
                <a:spcPct val="150000"/>
              </a:lnSpc>
            </a:pPr>
            <a:r>
              <a:rPr lang="eu-ES" b="1">
                <a:latin typeface="EHUSans" panose="02000503050000020004" pitchFamily="50"/>
              </a:rPr>
              <a:t>-Askotan gertatu zait gizon heldu bat gerturatzea eta gauza desatseginak esaten hastea. Bakean uzteko edo joateko esatean kasurik ez egitea.</a:t>
            </a:r>
          </a:p>
          <a:p>
            <a:pPr algn="just">
              <a:lnSpc>
                <a:spcPct val="150000"/>
              </a:lnSpc>
            </a:pPr>
            <a:r>
              <a:rPr lang="eu-ES" b="1">
                <a:latin typeface="EHUSans" panose="02000503050000020004" pitchFamily="50"/>
              </a:rPr>
              <a:t>-Behin institutuan ohar bat utzi zidaten estutxean “feminista” zihoena irain moduan.</a:t>
            </a:r>
          </a:p>
          <a:p>
            <a:pPr algn="just">
              <a:lnSpc>
                <a:spcPct val="150000"/>
              </a:lnSpc>
            </a:pPr>
            <a:r>
              <a:rPr lang="eu-ES" b="1">
                <a:latin typeface="EHUSans" panose="02000503050000020004" pitchFamily="50"/>
              </a:rPr>
              <a:t>-Metroan, autobusean… joatean gizonen begirada desatseginak jasotzea.</a:t>
            </a:r>
          </a:p>
          <a:p>
            <a:pPr algn="just">
              <a:lnSpc>
                <a:spcPct val="150000"/>
              </a:lnSpc>
            </a:pPr>
            <a:r>
              <a:rPr lang="eu-ES" b="1">
                <a:latin typeface="EHUSans" panose="02000503050000020004" pitchFamily="50"/>
              </a:rPr>
              <a:t>-Irakasle/entrenatzaile batzuekin hitz egitean titietara begiratzea.</a:t>
            </a:r>
          </a:p>
          <a:p>
            <a:pPr algn="just">
              <a:lnSpc>
                <a:spcPct val="150000"/>
              </a:lnSpc>
            </a:pPr>
            <a:r>
              <a:rPr lang="eu-ES" b="1">
                <a:latin typeface="EHUSans" panose="02000503050000020004" pitchFamily="50"/>
              </a:rPr>
              <a:t>-Entrenatzaile batek komentario desatseginak egitea fisikoaren inguruan, lekuz kanpokoak. Baita gehiegi hurbiltzea ere eta urruntzean deseroso zaudela erakustean, hala ere gehiago hurbiltzea. </a:t>
            </a:r>
          </a:p>
          <a:p>
            <a:pPr algn="just">
              <a:lnSpc>
                <a:spcPct val="150000"/>
              </a:lnSpc>
            </a:pPr>
            <a:endParaRPr lang="eu-ES" sz="1600" b="1">
              <a:latin typeface="EHUSans" panose="02000503050000020004" pitchFamily="50"/>
            </a:endParaRPr>
          </a:p>
        </p:txBody>
      </p:sp>
      <p:pic>
        <p:nvPicPr>
          <p:cNvPr id="3" name="Imagen 2">
            <a:extLst>
              <a:ext uri="{FF2B5EF4-FFF2-40B4-BE49-F238E27FC236}">
                <a16:creationId xmlns:a16="http://schemas.microsoft.com/office/drawing/2014/main" id="{EF6C14A4-6AF2-92CF-8790-AD77C5DE7F18}"/>
              </a:ext>
            </a:extLst>
          </p:cNvPr>
          <p:cNvPicPr>
            <a:picLocks noChangeAspect="1"/>
          </p:cNvPicPr>
          <p:nvPr/>
        </p:nvPicPr>
        <p:blipFill>
          <a:blip r:embed="rId3"/>
          <a:stretch>
            <a:fillRect/>
          </a:stretch>
        </p:blipFill>
        <p:spPr>
          <a:xfrm>
            <a:off x="830481" y="240721"/>
            <a:ext cx="3020291" cy="1699700"/>
          </a:xfrm>
          <a:prstGeom prst="rect">
            <a:avLst/>
          </a:prstGeom>
        </p:spPr>
      </p:pic>
      <p:sp>
        <p:nvSpPr>
          <p:cNvPr id="6" name="CuadroTexto 5">
            <a:extLst>
              <a:ext uri="{FF2B5EF4-FFF2-40B4-BE49-F238E27FC236}">
                <a16:creationId xmlns:a16="http://schemas.microsoft.com/office/drawing/2014/main" id="{50A52B55-496D-1A80-E491-A920D4DF89CA}"/>
              </a:ext>
            </a:extLst>
          </p:cNvPr>
          <p:cNvSpPr txBox="1"/>
          <p:nvPr/>
        </p:nvSpPr>
        <p:spPr>
          <a:xfrm>
            <a:off x="4040146" y="364264"/>
            <a:ext cx="4301084" cy="1446550"/>
          </a:xfrm>
          <a:prstGeom prst="rect">
            <a:avLst/>
          </a:prstGeom>
          <a:noFill/>
        </p:spPr>
        <p:txBody>
          <a:bodyPr wrap="square" rtlCol="0">
            <a:spAutoFit/>
          </a:bodyPr>
          <a:lstStyle/>
          <a:p>
            <a:pPr algn="ctr"/>
            <a:r>
              <a:rPr lang="eu-ES" sz="2200" b="1">
                <a:latin typeface="EHUSans" panose="02000503050000020004" pitchFamily="50"/>
              </a:rPr>
              <a:t>ADIERAZPEN ETA GOGOETAKO GUNEA A25</a:t>
            </a:r>
          </a:p>
          <a:p>
            <a:pPr algn="ctr"/>
            <a:endParaRPr lang="eu-ES" sz="2200" b="1">
              <a:latin typeface="EHUSans" panose="02000503050000020004" pitchFamily="50"/>
            </a:endParaRPr>
          </a:p>
          <a:p>
            <a:pPr algn="ctr"/>
            <a:r>
              <a:rPr lang="eu-ES" sz="2200" b="1">
                <a:latin typeface="EHUSans" panose="02000503050000020004" pitchFamily="50"/>
              </a:rPr>
              <a:t>JASOTAKO TESTIGANTZAK</a:t>
            </a:r>
          </a:p>
        </p:txBody>
      </p:sp>
    </p:spTree>
    <p:extLst>
      <p:ext uri="{BB962C8B-B14F-4D97-AF65-F5344CB8AC3E}">
        <p14:creationId xmlns:p14="http://schemas.microsoft.com/office/powerpoint/2010/main" val="395841704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2441</Words>
  <Application>Microsoft Office PowerPoint</Application>
  <PresentationFormat>Panorámica</PresentationFormat>
  <Paragraphs>208</Paragraphs>
  <Slides>45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45</vt:i4>
      </vt:variant>
    </vt:vector>
  </HeadingPairs>
  <TitlesOfParts>
    <vt:vector size="50" baseType="lpstr">
      <vt:lpstr>Aptos</vt:lpstr>
      <vt:lpstr>Aptos Display</vt:lpstr>
      <vt:lpstr>Arial</vt:lpstr>
      <vt:lpstr>EHUSans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UPV-EHU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FATIMA RUIZ LITAGO</dc:creator>
  <cp:lastModifiedBy>IRATXE DUÑABEITIA USATEGUI</cp:lastModifiedBy>
  <cp:revision>1</cp:revision>
  <cp:lastPrinted>2025-11-21T14:39:15Z</cp:lastPrinted>
  <dcterms:created xsi:type="dcterms:W3CDTF">2025-11-21T12:53:00Z</dcterms:created>
  <dcterms:modified xsi:type="dcterms:W3CDTF">2025-11-24T17:02:57Z</dcterms:modified>
</cp:coreProperties>
</file>