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E88"/>
    <a:srgbClr val="F39270"/>
    <a:srgbClr val="603A0C"/>
    <a:srgbClr val="0364A5"/>
    <a:srgbClr val="778E0E"/>
    <a:srgbClr val="ABBF08"/>
    <a:srgbClr val="8D8900"/>
    <a:srgbClr val="519100"/>
    <a:srgbClr val="7C9006"/>
    <a:srgbClr val="CFD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6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4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28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2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1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9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8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9433-1381-4446-990C-E6372B034B8E}" type="datetimeFigureOut">
              <a:rPr lang="es-ES" smtClean="0"/>
              <a:t>16/2/26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8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F475491E-1DF5-E268-9470-BC7969F7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293"/>
          <a:stretch>
            <a:fillRect/>
          </a:stretch>
        </p:blipFill>
        <p:spPr>
          <a:xfrm>
            <a:off x="0" y="-9250"/>
            <a:ext cx="12285784" cy="692440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C84DFF1-B981-5047-97D7-3D85428D644B}"/>
              </a:ext>
            </a:extLst>
          </p:cNvPr>
          <p:cNvSpPr/>
          <p:nvPr/>
        </p:nvSpPr>
        <p:spPr>
          <a:xfrm>
            <a:off x="943706" y="4271087"/>
            <a:ext cx="10466416" cy="2675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rgbClr val="0364A5"/>
              </a:solidFill>
              <a:latin typeface="EHUSerif" panose="02000503050000020004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6" y="-9252"/>
            <a:ext cx="3078531" cy="101772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8121407-A894-8B58-BC0A-6CA8414C80C0}"/>
              </a:ext>
            </a:extLst>
          </p:cNvPr>
          <p:cNvSpPr/>
          <p:nvPr/>
        </p:nvSpPr>
        <p:spPr>
          <a:xfrm>
            <a:off x="8030307" y="5919080"/>
            <a:ext cx="4255477" cy="1023732"/>
          </a:xfrm>
          <a:prstGeom prst="rect">
            <a:avLst/>
          </a:prstGeom>
          <a:solidFill>
            <a:srgbClr val="F392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AF0DA7-11C7-DA48-872E-EBBCADE53B55}"/>
              </a:ext>
            </a:extLst>
          </p:cNvPr>
          <p:cNvSpPr txBox="1"/>
          <p:nvPr/>
        </p:nvSpPr>
        <p:spPr>
          <a:xfrm>
            <a:off x="8226183" y="6030954"/>
            <a:ext cx="3863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atin typeface="EHUSerif" panose="02000503050000020004" pitchFamily="50"/>
              </a:rPr>
              <a:t>2026/02/15 </a:t>
            </a:r>
            <a:r>
              <a:rPr lang="es-ES" b="1" dirty="0">
                <a:latin typeface="EHUSerif" panose="02000503050000020004" pitchFamily="50"/>
              </a:rPr>
              <a:t>   </a:t>
            </a:r>
            <a:r>
              <a:rPr lang="es-ES" b="1" dirty="0">
                <a:latin typeface="EHUSerif" panose="02000503050000020004" pitchFamily="2" charset="0"/>
              </a:rPr>
              <a:t> </a:t>
            </a:r>
            <a:r>
              <a:rPr lang="es-ES" dirty="0">
                <a:latin typeface="EHUSerif" panose="02000503050000020004" pitchFamily="2" charset="0"/>
              </a:rPr>
              <a:t>11:40</a:t>
            </a:r>
          </a:p>
          <a:p>
            <a:r>
              <a:rPr lang="es-ES" sz="1600" dirty="0" err="1">
                <a:latin typeface="EHUSerif" panose="02000503050000020004" pitchFamily="2" charset="0"/>
              </a:rPr>
              <a:t>Gradu</a:t>
            </a:r>
            <a:r>
              <a:rPr lang="es-ES" sz="1600" dirty="0">
                <a:latin typeface="EHUSerif" panose="02000503050000020004" pitchFamily="2" charset="0"/>
              </a:rPr>
              <a:t> </a:t>
            </a:r>
            <a:r>
              <a:rPr lang="es-ES" sz="1600" dirty="0" err="1">
                <a:latin typeface="EHUSerif" panose="02000503050000020004" pitchFamily="2" charset="0"/>
              </a:rPr>
              <a:t>Aretoa</a:t>
            </a:r>
            <a:r>
              <a:rPr lang="es-ES" sz="1600" dirty="0">
                <a:latin typeface="EHUSerif" panose="02000503050000020004" pitchFamily="2" charset="0"/>
              </a:rPr>
              <a:t> | </a:t>
            </a:r>
            <a:r>
              <a:rPr lang="es-ES" sz="1600" dirty="0">
                <a:latin typeface="EHUSans" panose="02000503050000020004" pitchFamily="2" charset="0"/>
              </a:rPr>
              <a:t>Salón de Grados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1E49A-A89D-ECF8-264E-363FFE8AB95D}"/>
              </a:ext>
            </a:extLst>
          </p:cNvPr>
          <p:cNvSpPr/>
          <p:nvPr/>
        </p:nvSpPr>
        <p:spPr>
          <a:xfrm>
            <a:off x="0" y="3344964"/>
            <a:ext cx="3282655" cy="926123"/>
          </a:xfrm>
          <a:prstGeom prst="rect">
            <a:avLst/>
          </a:prstGeom>
          <a:solidFill>
            <a:srgbClr val="F392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009A18-5960-17DE-315E-C83364EB8416}"/>
              </a:ext>
            </a:extLst>
          </p:cNvPr>
          <p:cNvSpPr txBox="1"/>
          <p:nvPr/>
        </p:nvSpPr>
        <p:spPr>
          <a:xfrm>
            <a:off x="1344933" y="3502235"/>
            <a:ext cx="6148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latin typeface="EHUSerif" panose="02000503050000020004" pitchFamily="2" charset="0"/>
              </a:rPr>
              <a:t>Hitzaldia</a:t>
            </a:r>
            <a:endParaRPr lang="es-ES" b="1" dirty="0">
              <a:latin typeface="EHUSerif" panose="02000503050000020004" pitchFamily="2" charset="0"/>
            </a:endParaRPr>
          </a:p>
          <a:p>
            <a:r>
              <a:rPr lang="es-ES" dirty="0">
                <a:latin typeface="EHUSans" panose="02000503050000020004" pitchFamily="2" charset="0"/>
              </a:rPr>
              <a:t>Conferencia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52B8C-FF46-3678-DAA2-7362B0B53577}"/>
              </a:ext>
            </a:extLst>
          </p:cNvPr>
          <p:cNvSpPr txBox="1"/>
          <p:nvPr/>
        </p:nvSpPr>
        <p:spPr>
          <a:xfrm>
            <a:off x="1344933" y="4476932"/>
            <a:ext cx="88131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EHUSerif" panose="02000503050000020004" pitchFamily="2" charset="0"/>
              </a:rPr>
              <a:t>DETERMINANTS OF FUNCTIONAL AND PHYLOGENETIC DIVERSITY </a:t>
            </a:r>
            <a:endParaRPr lang="es-ES" sz="2800" b="1" dirty="0">
              <a:latin typeface="EHUSerif" panose="02000503050000020004" pitchFamily="2" charset="0"/>
            </a:endParaRPr>
          </a:p>
          <a:p>
            <a:r>
              <a:rPr lang="en-US" sz="2800" b="1" dirty="0">
                <a:latin typeface="EHUSerif" panose="02000503050000020004" pitchFamily="2" charset="0"/>
              </a:rPr>
              <a:t>OF PLANT COMMUNITIES</a:t>
            </a:r>
            <a:endParaRPr lang="es-ES" sz="2800" b="1" dirty="0">
              <a:latin typeface="EHUSerif" panose="02000503050000020004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885C96-54EE-4E6B-2E20-D35005C4173A}"/>
              </a:ext>
            </a:extLst>
          </p:cNvPr>
          <p:cNvSpPr txBox="1"/>
          <p:nvPr/>
        </p:nvSpPr>
        <p:spPr>
          <a:xfrm>
            <a:off x="1393701" y="5850056"/>
            <a:ext cx="881311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300" b="1" dirty="0" err="1">
                <a:latin typeface="EHUSerif" panose="02000503050000020004" pitchFamily="2" charset="0"/>
              </a:rPr>
              <a:t>Zdenka</a:t>
            </a:r>
            <a:r>
              <a:rPr lang="es-ES" sz="2300" b="1" dirty="0">
                <a:latin typeface="EHUSerif" panose="02000503050000020004" pitchFamily="2" charset="0"/>
              </a:rPr>
              <a:t> </a:t>
            </a:r>
            <a:r>
              <a:rPr lang="es-ES" sz="2300" b="1" dirty="0" err="1">
                <a:latin typeface="EHUSerif" panose="02000503050000020004" pitchFamily="2" charset="0"/>
              </a:rPr>
              <a:t>Lososová</a:t>
            </a:r>
            <a:r>
              <a:rPr lang="es-ES" sz="2300" b="1" dirty="0">
                <a:latin typeface="EHUSerif" panose="02000503050000020004" pitchFamily="2" charset="0"/>
              </a:rPr>
              <a:t> </a:t>
            </a:r>
          </a:p>
          <a:p>
            <a:r>
              <a:rPr lang="es-ES" sz="2000" dirty="0">
                <a:latin typeface="EHUSerif" panose="02000503050000020004" pitchFamily="2" charset="0"/>
              </a:rPr>
              <a:t>(</a:t>
            </a:r>
            <a:r>
              <a:rPr lang="es-ES" sz="2000" dirty="0" err="1">
                <a:latin typeface="EHUSerif" panose="02000503050000020004" pitchFamily="2" charset="0"/>
              </a:rPr>
              <a:t>Masaryik</a:t>
            </a:r>
            <a:r>
              <a:rPr lang="es-ES" sz="2000" dirty="0">
                <a:latin typeface="EHUSerif" panose="02000503050000020004" pitchFamily="2" charset="0"/>
              </a:rPr>
              <a:t> </a:t>
            </a:r>
            <a:r>
              <a:rPr lang="es-ES" sz="2000" dirty="0" err="1">
                <a:latin typeface="EHUSerif" panose="02000503050000020004" pitchFamily="2" charset="0"/>
              </a:rPr>
              <a:t>University</a:t>
            </a:r>
            <a:r>
              <a:rPr lang="es-ES" sz="2000" dirty="0">
                <a:latin typeface="EHUSerif" panose="02000503050000020004" pitchFamily="2" charset="0"/>
              </a:rPr>
              <a:t>, Brno, República Checa)</a:t>
            </a:r>
            <a:endParaRPr lang="es-ES" sz="2000" b="1" dirty="0">
              <a:latin typeface="EHUSerif" panose="02000503050000020004" pitchFamily="2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EE2ADAF-89DC-63C1-2EC9-62362094906C}"/>
              </a:ext>
            </a:extLst>
          </p:cNvPr>
          <p:cNvSpPr/>
          <p:nvPr/>
        </p:nvSpPr>
        <p:spPr>
          <a:xfrm rot="5400000">
            <a:off x="10307633" y="1065579"/>
            <a:ext cx="3067923" cy="862945"/>
          </a:xfrm>
          <a:prstGeom prst="rect">
            <a:avLst/>
          </a:prstGeom>
          <a:solidFill>
            <a:srgbClr val="71BE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71BE88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3921652-610D-49E0-83CA-BDECB6789EC0}"/>
              </a:ext>
            </a:extLst>
          </p:cNvPr>
          <p:cNvSpPr/>
          <p:nvPr/>
        </p:nvSpPr>
        <p:spPr>
          <a:xfrm rot="5400000">
            <a:off x="-42526" y="5960702"/>
            <a:ext cx="1028758" cy="943706"/>
          </a:xfrm>
          <a:prstGeom prst="rect">
            <a:avLst/>
          </a:prstGeom>
          <a:solidFill>
            <a:srgbClr val="71B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71B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01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30</Words>
  <Application>Microsoft Macintosh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EHUSans</vt:lpstr>
      <vt:lpstr>EHUSerif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RAQUEL TORRALBA TORRES</cp:lastModifiedBy>
  <cp:revision>33</cp:revision>
  <dcterms:created xsi:type="dcterms:W3CDTF">2019-10-29T14:41:33Z</dcterms:created>
  <dcterms:modified xsi:type="dcterms:W3CDTF">2026-02-16T13:58:01Z</dcterms:modified>
</cp:coreProperties>
</file>